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9296400" cy="147828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43DFF66-6467-8BF6-DD10-950D0290FBF2}" name="NADINE HOUNKPONOU" initials="NH" userId="S::nadine.hounkponou@enpq.gouv.qc.ca::291d37ba-122f-4202-b126-2a71fd1bdfc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844C47-B4E6-4010-A571-83C69F670C56}" v="4" dt="2024-10-16T14:21:56.6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E6B7AC-B2C2-4C4D-9012-08EAE10319B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CA"/>
        </a:p>
      </dgm:t>
    </dgm:pt>
    <dgm:pt modelId="{0C78FE5E-A19C-45B7-9C8A-4679D8CEA0E0}">
      <dgm:prSet phldrT="[Texte]" custT="1"/>
      <dgm:spPr>
        <a:solidFill>
          <a:schemeClr val="accent1"/>
        </a:solidFill>
      </dgm:spPr>
      <dgm:t>
        <a:bodyPr/>
        <a:lstStyle/>
        <a:p>
          <a:pPr algn="ctr"/>
          <a:r>
            <a:rPr lang="fr-CA" sz="1600" b="1" dirty="0">
              <a:solidFill>
                <a:schemeClr val="bg1">
                  <a:lumMod val="95000"/>
                </a:schemeClr>
              </a:solidFill>
            </a:rPr>
            <a:t>Directeur général</a:t>
          </a:r>
        </a:p>
      </dgm:t>
    </dgm:pt>
    <dgm:pt modelId="{B58C8200-FFE6-4081-BB1B-9A602386CD64}" type="parTrans" cxnId="{04CF5F1C-1074-4D22-B651-F56A9E43DE38}">
      <dgm:prSet/>
      <dgm:spPr/>
      <dgm:t>
        <a:bodyPr/>
        <a:lstStyle/>
        <a:p>
          <a:pPr algn="ctr"/>
          <a:endParaRPr lang="fr-CA"/>
        </a:p>
      </dgm:t>
    </dgm:pt>
    <dgm:pt modelId="{5A3E57E9-46D5-45A4-B2B4-A3D1BC419C05}" type="sibTrans" cxnId="{04CF5F1C-1074-4D22-B651-F56A9E43DE38}">
      <dgm:prSet/>
      <dgm:spPr/>
      <dgm:t>
        <a:bodyPr/>
        <a:lstStyle/>
        <a:p>
          <a:pPr algn="ctr"/>
          <a:endParaRPr lang="fr-CA"/>
        </a:p>
      </dgm:t>
    </dgm:pt>
    <dgm:pt modelId="{A56883E5-BD3A-4003-A3B0-17C44F51E0C8}">
      <dgm:prSet phldrT="[Texte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ctr">
            <a:spcAft>
              <a:spcPct val="35000"/>
            </a:spcAft>
          </a:pPr>
          <a:r>
            <a:rPr lang="fr-CA" sz="900" b="1" dirty="0">
              <a:solidFill>
                <a:schemeClr val="tx1"/>
              </a:solidFill>
            </a:rPr>
            <a:t>Directeur des finances et des technologies de l’information</a:t>
          </a:r>
        </a:p>
      </dgm:t>
    </dgm:pt>
    <dgm:pt modelId="{2B697F3F-754B-4112-A933-7656684051C8}" type="parTrans" cxnId="{546AE7A4-9012-4BD4-AB15-6ACBD26A53AB}">
      <dgm:prSet/>
      <dgm:spPr/>
      <dgm:t>
        <a:bodyPr/>
        <a:lstStyle/>
        <a:p>
          <a:pPr algn="ctr"/>
          <a:endParaRPr lang="fr-CA"/>
        </a:p>
      </dgm:t>
    </dgm:pt>
    <dgm:pt modelId="{A8679985-08D4-459C-BC94-CA9F1CE4FB20}" type="sibTrans" cxnId="{546AE7A4-9012-4BD4-AB15-6ACBD26A53AB}">
      <dgm:prSet/>
      <dgm:spPr/>
      <dgm:t>
        <a:bodyPr/>
        <a:lstStyle/>
        <a:p>
          <a:pPr algn="ctr"/>
          <a:endParaRPr lang="fr-CA"/>
        </a:p>
      </dgm:t>
    </dgm:pt>
    <dgm:pt modelId="{04E4E36E-F781-46C4-B44C-D447487484A7}">
      <dgm:prSet phldrT="[Texte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ctr">
            <a:spcAft>
              <a:spcPct val="35000"/>
            </a:spcAft>
          </a:pPr>
          <a:r>
            <a:rPr lang="fr-CA" sz="900" b="1" dirty="0">
              <a:solidFill>
                <a:schemeClr val="tx1"/>
              </a:solidFill>
            </a:rPr>
            <a:t>Directeur des opérations</a:t>
          </a:r>
        </a:p>
      </dgm:t>
    </dgm:pt>
    <dgm:pt modelId="{8C58F72B-88BA-4B15-B8AF-3E15785D949B}" type="parTrans" cxnId="{27C2BEB5-13DF-4B77-89BF-4063D158549B}">
      <dgm:prSet/>
      <dgm:spPr/>
      <dgm:t>
        <a:bodyPr/>
        <a:lstStyle/>
        <a:p>
          <a:pPr algn="ctr"/>
          <a:endParaRPr lang="fr-CA"/>
        </a:p>
      </dgm:t>
    </dgm:pt>
    <dgm:pt modelId="{A0D145EC-4777-4CA5-AE54-8057BA6120E0}" type="sibTrans" cxnId="{27C2BEB5-13DF-4B77-89BF-4063D158549B}">
      <dgm:prSet/>
      <dgm:spPr/>
      <dgm:t>
        <a:bodyPr/>
        <a:lstStyle/>
        <a:p>
          <a:pPr algn="ctr"/>
          <a:endParaRPr lang="fr-CA"/>
        </a:p>
      </dgm:t>
    </dgm:pt>
    <dgm:pt modelId="{E3071164-080B-415C-A6A2-A35F14DFC2EF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fr-CA" sz="900" b="0" dirty="0">
              <a:solidFill>
                <a:schemeClr val="bg1"/>
              </a:solidFill>
            </a:rPr>
            <a:t>Adjointe exécutive</a:t>
          </a:r>
        </a:p>
      </dgm:t>
    </dgm:pt>
    <dgm:pt modelId="{E2586F5B-D85F-4025-9E57-E22E2C5481FF}" type="parTrans" cxnId="{5B768FD4-D7CB-40D2-9886-CC71E2EA5F30}">
      <dgm:prSet/>
      <dgm:spPr/>
      <dgm:t>
        <a:bodyPr/>
        <a:lstStyle/>
        <a:p>
          <a:pPr algn="ctr"/>
          <a:endParaRPr lang="fr-CA"/>
        </a:p>
      </dgm:t>
    </dgm:pt>
    <dgm:pt modelId="{A98F4DEC-D01E-4BC0-8D0D-97B3DED6D856}" type="sibTrans" cxnId="{5B768FD4-D7CB-40D2-9886-CC71E2EA5F30}">
      <dgm:prSet/>
      <dgm:spPr/>
      <dgm:t>
        <a:bodyPr/>
        <a:lstStyle/>
        <a:p>
          <a:pPr algn="ctr"/>
          <a:endParaRPr lang="fr-CA"/>
        </a:p>
      </dgm:t>
    </dgm:pt>
    <dgm:pt modelId="{293F6C05-A8E7-4C38-80C8-C346934FB578}">
      <dgm:prSet custT="1"/>
      <dgm:spPr>
        <a:solidFill>
          <a:schemeClr val="accent1"/>
        </a:solidFill>
      </dgm:spPr>
      <dgm:t>
        <a:bodyPr/>
        <a:lstStyle/>
        <a:p>
          <a:pPr algn="ctr">
            <a:spcAft>
              <a:spcPts val="0"/>
            </a:spcAft>
          </a:pPr>
          <a:r>
            <a:rPr lang="fr-CA" sz="900" b="0" dirty="0"/>
            <a:t>Coordonnatrice des communications </a:t>
          </a:r>
        </a:p>
        <a:p>
          <a:pPr algn="ctr">
            <a:spcAft>
              <a:spcPts val="0"/>
            </a:spcAft>
          </a:pPr>
          <a:r>
            <a:rPr lang="fr-CA" sz="900" b="0" dirty="0"/>
            <a:t>et attachée d’administration</a:t>
          </a:r>
        </a:p>
      </dgm:t>
    </dgm:pt>
    <dgm:pt modelId="{B24321BF-E2CD-43B3-8929-AD49AFA72080}" type="parTrans" cxnId="{661C9809-85C7-41A3-959D-A31BE6CEF448}">
      <dgm:prSet/>
      <dgm:spPr/>
      <dgm:t>
        <a:bodyPr/>
        <a:lstStyle/>
        <a:p>
          <a:pPr algn="ctr"/>
          <a:endParaRPr lang="fr-CA"/>
        </a:p>
      </dgm:t>
    </dgm:pt>
    <dgm:pt modelId="{FCAAC281-6E5D-4B7D-B562-5B799C057A67}" type="sibTrans" cxnId="{661C9809-85C7-41A3-959D-A31BE6CEF448}">
      <dgm:prSet/>
      <dgm:spPr/>
      <dgm:t>
        <a:bodyPr/>
        <a:lstStyle/>
        <a:p>
          <a:pPr algn="ctr"/>
          <a:endParaRPr lang="fr-CA"/>
        </a:p>
      </dgm:t>
    </dgm:pt>
    <dgm:pt modelId="{7B74CB59-E4A9-4F17-A1BF-A168B578F768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ctr"/>
          <a:r>
            <a:rPr lang="fr-CA" sz="900" b="0" i="1">
              <a:solidFill>
                <a:schemeClr val="tx1"/>
              </a:solidFill>
            </a:rPr>
            <a:t>Instructeurs chefs (9</a:t>
          </a:r>
          <a:r>
            <a:rPr lang="fr-CA" sz="1000" b="0" i="1">
              <a:solidFill>
                <a:schemeClr val="tx1"/>
              </a:solidFill>
            </a:rPr>
            <a:t>) </a:t>
          </a:r>
          <a:endParaRPr lang="fr-CA" sz="1000" b="0" i="1" dirty="0">
            <a:solidFill>
              <a:schemeClr val="tx1"/>
            </a:solidFill>
          </a:endParaRPr>
        </a:p>
      </dgm:t>
    </dgm:pt>
    <dgm:pt modelId="{CFDB18F5-45C5-433E-A1B2-6DC3F0D54C14}" type="parTrans" cxnId="{0FF15D5D-CC4A-43F5-8098-008285E04875}">
      <dgm:prSet/>
      <dgm:spPr/>
      <dgm:t>
        <a:bodyPr/>
        <a:lstStyle/>
        <a:p>
          <a:pPr algn="ctr"/>
          <a:endParaRPr lang="fr-CA"/>
        </a:p>
      </dgm:t>
    </dgm:pt>
    <dgm:pt modelId="{92029699-37F9-433B-A088-7C46C347C5F7}" type="sibTrans" cxnId="{0FF15D5D-CC4A-43F5-8098-008285E04875}">
      <dgm:prSet/>
      <dgm:spPr/>
      <dgm:t>
        <a:bodyPr/>
        <a:lstStyle/>
        <a:p>
          <a:pPr algn="ctr"/>
          <a:endParaRPr lang="fr-CA"/>
        </a:p>
      </dgm:t>
    </dgm:pt>
    <dgm:pt modelId="{E1EE7AAC-870C-4C14-A4BC-DF72F75EE509}" type="asst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algn="ctr"/>
          <a:r>
            <a:rPr lang="fr-CA" sz="900" b="0" i="1" dirty="0">
              <a:solidFill>
                <a:schemeClr val="tx1"/>
              </a:solidFill>
            </a:rPr>
            <a:t>Examinateurs (59)</a:t>
          </a:r>
        </a:p>
      </dgm:t>
    </dgm:pt>
    <dgm:pt modelId="{8F6803F9-5126-47B2-93FC-42E768AD5DCD}" type="parTrans" cxnId="{677D9EDC-EC8B-4CE1-AD62-240955D9E11D}">
      <dgm:prSet/>
      <dgm:spPr/>
      <dgm:t>
        <a:bodyPr/>
        <a:lstStyle/>
        <a:p>
          <a:pPr algn="ctr"/>
          <a:endParaRPr lang="fr-CA"/>
        </a:p>
      </dgm:t>
    </dgm:pt>
    <dgm:pt modelId="{9762EE82-3385-4C14-862E-31F2AADC878E}" type="sibTrans" cxnId="{677D9EDC-EC8B-4CE1-AD62-240955D9E11D}">
      <dgm:prSet/>
      <dgm:spPr/>
      <dgm:t>
        <a:bodyPr/>
        <a:lstStyle/>
        <a:p>
          <a:pPr algn="ctr"/>
          <a:endParaRPr lang="fr-CA"/>
        </a:p>
      </dgm:t>
    </dgm:pt>
    <dgm:pt modelId="{9D677BF2-76F5-4EAC-BE30-1F35E194D478}">
      <dgm:prSet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30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CA" sz="900" b="0" dirty="0"/>
            <a:t>Techniciennes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CA" sz="900" b="0" dirty="0"/>
            <a:t>au registrariat (2)</a:t>
          </a:r>
          <a:endParaRPr lang="fr-CA" sz="700" b="0" dirty="0"/>
        </a:p>
      </dgm:t>
    </dgm:pt>
    <dgm:pt modelId="{332011DA-6CBE-45B4-9AC9-312BEF1EB7BB}" type="parTrans" cxnId="{FE8EB845-1FF7-4BB8-B490-EA06CD334F24}">
      <dgm:prSet/>
      <dgm:spPr/>
      <dgm:t>
        <a:bodyPr/>
        <a:lstStyle/>
        <a:p>
          <a:pPr algn="ctr"/>
          <a:endParaRPr lang="fr-CA"/>
        </a:p>
      </dgm:t>
    </dgm:pt>
    <dgm:pt modelId="{95AE8404-9CF4-4795-8725-951B36615F8E}" type="sibTrans" cxnId="{FE8EB845-1FF7-4BB8-B490-EA06CD334F24}">
      <dgm:prSet/>
      <dgm:spPr/>
      <dgm:t>
        <a:bodyPr/>
        <a:lstStyle/>
        <a:p>
          <a:pPr algn="ctr"/>
          <a:endParaRPr lang="fr-CA"/>
        </a:p>
      </dgm:t>
    </dgm:pt>
    <dgm:pt modelId="{B60AA613-AAB1-4AD8-A174-56FFD5C2C814}">
      <dgm:prSet custT="1"/>
      <dgm:spPr/>
      <dgm:t>
        <a:bodyPr/>
        <a:lstStyle/>
        <a:p>
          <a:pPr algn="ctr">
            <a:spcAft>
              <a:spcPts val="0"/>
            </a:spcAft>
          </a:pPr>
          <a:r>
            <a:rPr lang="fr-CA" sz="900" b="0" dirty="0"/>
            <a:t>Technicienne</a:t>
          </a:r>
        </a:p>
        <a:p>
          <a:pPr algn="ctr">
            <a:spcAft>
              <a:spcPts val="0"/>
            </a:spcAft>
          </a:pPr>
          <a:r>
            <a:rPr lang="fr-CA" sz="900" b="0" dirty="0"/>
            <a:t>en administration </a:t>
          </a:r>
          <a:r>
            <a:rPr lang="fr-CA" sz="800" b="0" dirty="0"/>
            <a:t> </a:t>
          </a:r>
        </a:p>
      </dgm:t>
    </dgm:pt>
    <dgm:pt modelId="{F310C0A0-C0D9-4513-8F1E-BFA72E5F0288}" type="parTrans" cxnId="{CBDDF45D-B8BC-42F4-BC24-07CA9A47FFDA}">
      <dgm:prSet/>
      <dgm:spPr/>
      <dgm:t>
        <a:bodyPr/>
        <a:lstStyle/>
        <a:p>
          <a:pPr algn="ctr"/>
          <a:endParaRPr lang="fr-CA"/>
        </a:p>
      </dgm:t>
    </dgm:pt>
    <dgm:pt modelId="{FB432E34-4FB6-46F6-8FA0-7F1EB63B1D50}" type="sibTrans" cxnId="{CBDDF45D-B8BC-42F4-BC24-07CA9A47FFDA}">
      <dgm:prSet/>
      <dgm:spPr/>
      <dgm:t>
        <a:bodyPr/>
        <a:lstStyle/>
        <a:p>
          <a:pPr algn="ctr"/>
          <a:endParaRPr lang="fr-CA"/>
        </a:p>
      </dgm:t>
    </dgm:pt>
    <dgm:pt modelId="{97F470D0-2B5D-4B25-8220-3DA5260CF9ED}">
      <dgm:prSet custT="1"/>
      <dgm:spPr/>
      <dgm:t>
        <a:bodyPr/>
        <a:lstStyle/>
        <a:p>
          <a:pPr algn="ctr">
            <a:spcAft>
              <a:spcPts val="0"/>
            </a:spcAft>
          </a:pPr>
          <a:r>
            <a:rPr lang="fr-CA" sz="900" b="0" dirty="0"/>
            <a:t>Coordonnatrice à la qualification professionnelle</a:t>
          </a:r>
        </a:p>
      </dgm:t>
    </dgm:pt>
    <dgm:pt modelId="{7D79B326-285E-48FD-93B1-7FAA5A691BF4}" type="sibTrans" cxnId="{343A0F50-837E-480D-A82D-A495199301CF}">
      <dgm:prSet/>
      <dgm:spPr/>
      <dgm:t>
        <a:bodyPr/>
        <a:lstStyle/>
        <a:p>
          <a:pPr algn="ctr"/>
          <a:endParaRPr lang="fr-CA"/>
        </a:p>
      </dgm:t>
    </dgm:pt>
    <dgm:pt modelId="{70A1EBA7-845C-43DF-91BB-C57104163586}" type="parTrans" cxnId="{343A0F50-837E-480D-A82D-A495199301CF}">
      <dgm:prSet/>
      <dgm:spPr/>
      <dgm:t>
        <a:bodyPr/>
        <a:lstStyle/>
        <a:p>
          <a:pPr algn="ctr"/>
          <a:endParaRPr lang="fr-CA"/>
        </a:p>
      </dgm:t>
    </dgm:pt>
    <dgm:pt modelId="{4DF60B17-924B-4111-BB5E-171F3BFE1BDF}">
      <dgm:prSet custT="1"/>
      <dgm:spPr/>
      <dgm:t>
        <a:bodyPr/>
        <a:lstStyle/>
        <a:p>
          <a:pPr algn="ctr">
            <a:spcAft>
              <a:spcPct val="35000"/>
            </a:spcAft>
          </a:pPr>
          <a:r>
            <a:rPr lang="fr-CA" sz="900" b="0" dirty="0"/>
            <a:t>Agente de bureau</a:t>
          </a:r>
        </a:p>
      </dgm:t>
    </dgm:pt>
    <dgm:pt modelId="{2E64C4D6-9837-4C55-923E-343856557DF5}" type="parTrans" cxnId="{731867ED-1532-426C-B6BF-7E73B193D986}">
      <dgm:prSet/>
      <dgm:spPr/>
      <dgm:t>
        <a:bodyPr/>
        <a:lstStyle/>
        <a:p>
          <a:pPr algn="ctr"/>
          <a:endParaRPr lang="fr-CA"/>
        </a:p>
      </dgm:t>
    </dgm:pt>
    <dgm:pt modelId="{9BB7191F-B650-408A-A718-C62F2F3999D5}" type="sibTrans" cxnId="{731867ED-1532-426C-B6BF-7E73B193D986}">
      <dgm:prSet/>
      <dgm:spPr/>
      <dgm:t>
        <a:bodyPr/>
        <a:lstStyle/>
        <a:p>
          <a:pPr algn="ctr"/>
          <a:endParaRPr lang="fr-CA"/>
        </a:p>
      </dgm:t>
    </dgm:pt>
    <dgm:pt modelId="{9E015EA5-1A83-42B5-8DA4-5C158E547BB5}">
      <dgm:prSet custT="1"/>
      <dgm:spPr>
        <a:solidFill>
          <a:schemeClr val="accent1"/>
        </a:solidFill>
      </dgm:spPr>
      <dgm:t>
        <a:bodyPr/>
        <a:lstStyle/>
        <a:p>
          <a:pPr algn="ctr">
            <a:spcAft>
              <a:spcPct val="35000"/>
            </a:spcAft>
          </a:pPr>
          <a:r>
            <a:rPr lang="fr-CA" sz="900" b="0" dirty="0"/>
            <a:t>Registraire</a:t>
          </a:r>
        </a:p>
      </dgm:t>
    </dgm:pt>
    <dgm:pt modelId="{E4D6236B-5A00-4651-8AD6-404758AC9EA4}" type="parTrans" cxnId="{2028E84D-FF8F-4EA8-9653-6A93AC98B511}">
      <dgm:prSet/>
      <dgm:spPr/>
      <dgm:t>
        <a:bodyPr/>
        <a:lstStyle/>
        <a:p>
          <a:pPr algn="ctr"/>
          <a:endParaRPr lang="fr-CA"/>
        </a:p>
      </dgm:t>
    </dgm:pt>
    <dgm:pt modelId="{47315DEC-3CAF-40E2-9C9D-C511F316059D}" type="sibTrans" cxnId="{2028E84D-FF8F-4EA8-9653-6A93AC98B511}">
      <dgm:prSet/>
      <dgm:spPr/>
      <dgm:t>
        <a:bodyPr/>
        <a:lstStyle/>
        <a:p>
          <a:pPr algn="ctr"/>
          <a:endParaRPr lang="fr-CA"/>
        </a:p>
      </dgm:t>
    </dgm:pt>
    <dgm:pt modelId="{F5F6D229-0D27-492D-9697-D802C1A0AC1B}">
      <dgm:prSet custT="1"/>
      <dgm:spPr/>
      <dgm:t>
        <a:bodyPr/>
        <a:lstStyle/>
        <a:p>
          <a:pPr algn="ctr">
            <a:spcAft>
              <a:spcPts val="0"/>
            </a:spcAft>
          </a:pPr>
          <a:r>
            <a:rPr lang="fr-CA" sz="900" b="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Conseillère</a:t>
          </a:r>
          <a:r>
            <a:rPr lang="fr-CA" sz="900" b="0" kern="1200" dirty="0"/>
            <a:t> </a:t>
          </a:r>
        </a:p>
        <a:p>
          <a:pPr algn="ctr">
            <a:spcAft>
              <a:spcPct val="35000"/>
            </a:spcAft>
          </a:pPr>
          <a:r>
            <a:rPr lang="fr-CA" sz="900" b="0" kern="1200" dirty="0"/>
            <a:t>pédagogique</a:t>
          </a:r>
        </a:p>
      </dgm:t>
    </dgm:pt>
    <dgm:pt modelId="{3A7A687E-E431-47E5-A2CF-46E89FEEDBD6}" type="parTrans" cxnId="{9D145AC1-E147-4342-A80D-76CFA2CFAD93}">
      <dgm:prSet/>
      <dgm:spPr/>
      <dgm:t>
        <a:bodyPr/>
        <a:lstStyle/>
        <a:p>
          <a:pPr algn="ctr"/>
          <a:endParaRPr lang="fr-CA"/>
        </a:p>
      </dgm:t>
    </dgm:pt>
    <dgm:pt modelId="{62D855CE-4535-4E1C-9E64-2D92A2347408}" type="sibTrans" cxnId="{9D145AC1-E147-4342-A80D-76CFA2CFAD93}">
      <dgm:prSet/>
      <dgm:spPr/>
      <dgm:t>
        <a:bodyPr/>
        <a:lstStyle/>
        <a:p>
          <a:pPr algn="ctr"/>
          <a:endParaRPr lang="fr-CA"/>
        </a:p>
      </dgm:t>
    </dgm:pt>
    <dgm:pt modelId="{5E513F7F-65BD-4D15-B6FD-ED88299332F0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marL="0" lvl="0" algn="ctr" defTabSz="400050">
            <a:lnSpc>
              <a:spcPct val="90000"/>
            </a:lnSpc>
            <a:spcBef>
              <a:spcPct val="0"/>
            </a:spcBef>
            <a:buNone/>
          </a:pPr>
          <a:r>
            <a:rPr lang="fr-CA" sz="900" i="1" kern="1200" dirty="0"/>
            <a:t>Agente </a:t>
          </a:r>
          <a:r>
            <a:rPr lang="fr-CA" sz="900" i="1" kern="1200"/>
            <a:t>de recherche</a:t>
          </a:r>
          <a:endParaRPr lang="fr-CA" sz="900" b="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0155CB2F-C3D8-4C56-A701-018424CF489F}" type="parTrans" cxnId="{2737DEF5-EC2D-4E90-98EC-E5B9CAD682FB}">
      <dgm:prSet/>
      <dgm:spPr/>
      <dgm:t>
        <a:bodyPr/>
        <a:lstStyle/>
        <a:p>
          <a:endParaRPr lang="fr-CA"/>
        </a:p>
      </dgm:t>
    </dgm:pt>
    <dgm:pt modelId="{6E7296E0-093A-416E-BE28-CED1570BCB53}" type="sibTrans" cxnId="{2737DEF5-EC2D-4E90-98EC-E5B9CAD682FB}">
      <dgm:prSet/>
      <dgm:spPr/>
      <dgm:t>
        <a:bodyPr/>
        <a:lstStyle/>
        <a:p>
          <a:endParaRPr lang="fr-CA"/>
        </a:p>
      </dgm:t>
    </dgm:pt>
    <dgm:pt modelId="{BC6D3047-4B46-427A-9FEA-926E152B24CA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marL="0" lvl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900" b="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Conseillère </a:t>
          </a:r>
        </a:p>
        <a:p>
          <a:pPr marL="0" lvl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900" b="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pédagogique</a:t>
          </a:r>
        </a:p>
      </dgm:t>
    </dgm:pt>
    <dgm:pt modelId="{5822E7E5-6A6C-45A6-B9C9-0224FB1F06CB}" type="parTrans" cxnId="{63913EB7-7B7D-4105-B73A-4BB7870C12CC}">
      <dgm:prSet/>
      <dgm:spPr/>
      <dgm:t>
        <a:bodyPr/>
        <a:lstStyle/>
        <a:p>
          <a:endParaRPr lang="fr-CA"/>
        </a:p>
      </dgm:t>
    </dgm:pt>
    <dgm:pt modelId="{7A352411-B176-40E4-93FE-6BF61C9E8373}" type="sibTrans" cxnId="{63913EB7-7B7D-4105-B73A-4BB7870C12CC}">
      <dgm:prSet/>
      <dgm:spPr/>
      <dgm:t>
        <a:bodyPr/>
        <a:lstStyle/>
        <a:p>
          <a:endParaRPr lang="fr-CA"/>
        </a:p>
      </dgm:t>
    </dgm:pt>
    <dgm:pt modelId="{A84F4E2D-952B-46B8-90BE-056CA06122EA}" type="pres">
      <dgm:prSet presAssocID="{0CE6B7AC-B2C2-4C4D-9012-08EAE10319B8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</dgm:pt>
    <dgm:pt modelId="{4B9CB823-F2AA-4834-A4FE-FA91394BD275}" type="pres">
      <dgm:prSet presAssocID="{0C78FE5E-A19C-45B7-9C8A-4679D8CEA0E0}" presName="hierRoot1" presStyleCnt="0">
        <dgm:presLayoutVars>
          <dgm:hierBranch/>
        </dgm:presLayoutVars>
      </dgm:prSet>
      <dgm:spPr/>
    </dgm:pt>
    <dgm:pt modelId="{4A8C6B55-A537-412A-BD03-E467A6A5C4F7}" type="pres">
      <dgm:prSet presAssocID="{0C78FE5E-A19C-45B7-9C8A-4679D8CEA0E0}" presName="rootComposite1" presStyleCnt="0"/>
      <dgm:spPr/>
    </dgm:pt>
    <dgm:pt modelId="{A7F0C68B-6B9B-4EE8-A8A6-5907BD2AD0A3}" type="pres">
      <dgm:prSet presAssocID="{0C78FE5E-A19C-45B7-9C8A-4679D8CEA0E0}" presName="rootText1" presStyleLbl="node0" presStyleIdx="0" presStyleCnt="2" custScaleY="84884" custLinFactNeighborX="9342" custLinFactNeighborY="3153">
        <dgm:presLayoutVars>
          <dgm:chPref val="3"/>
        </dgm:presLayoutVars>
      </dgm:prSet>
      <dgm:spPr/>
    </dgm:pt>
    <dgm:pt modelId="{A84ABD11-0D6D-4572-A90F-39A465EBB8D6}" type="pres">
      <dgm:prSet presAssocID="{0C78FE5E-A19C-45B7-9C8A-4679D8CEA0E0}" presName="rootConnector1" presStyleLbl="node1" presStyleIdx="0" presStyleCnt="0"/>
      <dgm:spPr/>
    </dgm:pt>
    <dgm:pt modelId="{28944400-23B3-4115-8EB6-29C993DF9C29}" type="pres">
      <dgm:prSet presAssocID="{0C78FE5E-A19C-45B7-9C8A-4679D8CEA0E0}" presName="hierChild2" presStyleCnt="0"/>
      <dgm:spPr/>
    </dgm:pt>
    <dgm:pt modelId="{756B38F2-05DA-46EE-A0DB-92499DEB50C4}" type="pres">
      <dgm:prSet presAssocID="{2B697F3F-754B-4112-A933-7656684051C8}" presName="Name35" presStyleLbl="parChTrans1D2" presStyleIdx="0" presStyleCnt="2"/>
      <dgm:spPr/>
    </dgm:pt>
    <dgm:pt modelId="{1D9A8290-E102-4479-AFFD-0E25DF9DD43B}" type="pres">
      <dgm:prSet presAssocID="{A56883E5-BD3A-4003-A3B0-17C44F51E0C8}" presName="hierRoot2" presStyleCnt="0">
        <dgm:presLayoutVars>
          <dgm:hierBranch val="init"/>
        </dgm:presLayoutVars>
      </dgm:prSet>
      <dgm:spPr/>
    </dgm:pt>
    <dgm:pt modelId="{136E0ACB-4551-4E63-A524-14FD1C359518}" type="pres">
      <dgm:prSet presAssocID="{A56883E5-BD3A-4003-A3B0-17C44F51E0C8}" presName="rootComposite" presStyleCnt="0"/>
      <dgm:spPr/>
    </dgm:pt>
    <dgm:pt modelId="{CFA33D6A-4EE8-4ADB-8355-4355FCE8DFC6}" type="pres">
      <dgm:prSet presAssocID="{A56883E5-BD3A-4003-A3B0-17C44F51E0C8}" presName="rootText" presStyleLbl="node2" presStyleIdx="0" presStyleCnt="2" custScaleX="164759" custScaleY="73140" custLinFactNeighborX="91417" custLinFactNeighborY="1802">
        <dgm:presLayoutVars>
          <dgm:chPref val="3"/>
        </dgm:presLayoutVars>
      </dgm:prSet>
      <dgm:spPr/>
    </dgm:pt>
    <dgm:pt modelId="{0142DEB6-EBB1-4B9A-A999-267535F5084C}" type="pres">
      <dgm:prSet presAssocID="{A56883E5-BD3A-4003-A3B0-17C44F51E0C8}" presName="rootConnector" presStyleLbl="node2" presStyleIdx="0" presStyleCnt="2"/>
      <dgm:spPr/>
    </dgm:pt>
    <dgm:pt modelId="{728E460D-30A6-4367-B0DC-4945EFA5DD2F}" type="pres">
      <dgm:prSet presAssocID="{A56883E5-BD3A-4003-A3B0-17C44F51E0C8}" presName="hierChild4" presStyleCnt="0"/>
      <dgm:spPr/>
    </dgm:pt>
    <dgm:pt modelId="{60DE786F-69F0-4549-B988-181C2B806888}" type="pres">
      <dgm:prSet presAssocID="{70A1EBA7-845C-43DF-91BB-C57104163586}" presName="Name37" presStyleLbl="parChTrans1D3" presStyleIdx="0" presStyleCnt="11"/>
      <dgm:spPr/>
    </dgm:pt>
    <dgm:pt modelId="{47E9E913-5380-4BEC-9C79-0E3FD2AC39EF}" type="pres">
      <dgm:prSet presAssocID="{97F470D0-2B5D-4B25-8220-3DA5260CF9ED}" presName="hierRoot2" presStyleCnt="0">
        <dgm:presLayoutVars>
          <dgm:hierBranch val="init"/>
        </dgm:presLayoutVars>
      </dgm:prSet>
      <dgm:spPr/>
    </dgm:pt>
    <dgm:pt modelId="{F502210D-F60F-4203-87B0-950DA9A469DE}" type="pres">
      <dgm:prSet presAssocID="{97F470D0-2B5D-4B25-8220-3DA5260CF9ED}" presName="rootComposite" presStyleCnt="0"/>
      <dgm:spPr/>
    </dgm:pt>
    <dgm:pt modelId="{92BFF2A2-0663-4169-84A0-9B6603214B6C}" type="pres">
      <dgm:prSet presAssocID="{97F470D0-2B5D-4B25-8220-3DA5260CF9ED}" presName="rootText" presStyleLbl="node3" presStyleIdx="0" presStyleCnt="10" custScaleX="138940" custScaleY="77647" custLinFactX="12309" custLinFactY="-45949" custLinFactNeighborX="100000" custLinFactNeighborY="-100000">
        <dgm:presLayoutVars>
          <dgm:chPref val="3"/>
        </dgm:presLayoutVars>
      </dgm:prSet>
      <dgm:spPr/>
    </dgm:pt>
    <dgm:pt modelId="{495AAF83-0983-4683-99A2-057E3E7261C6}" type="pres">
      <dgm:prSet presAssocID="{97F470D0-2B5D-4B25-8220-3DA5260CF9ED}" presName="rootConnector" presStyleLbl="node3" presStyleIdx="0" presStyleCnt="10"/>
      <dgm:spPr/>
    </dgm:pt>
    <dgm:pt modelId="{9324FF1A-3747-4274-937E-B63165120FF0}" type="pres">
      <dgm:prSet presAssocID="{97F470D0-2B5D-4B25-8220-3DA5260CF9ED}" presName="hierChild4" presStyleCnt="0"/>
      <dgm:spPr/>
    </dgm:pt>
    <dgm:pt modelId="{C4ED05D1-B914-4D0A-9D0F-6D92669D7B9C}" type="pres">
      <dgm:prSet presAssocID="{97F470D0-2B5D-4B25-8220-3DA5260CF9ED}" presName="hierChild5" presStyleCnt="0"/>
      <dgm:spPr/>
    </dgm:pt>
    <dgm:pt modelId="{0A336E3C-7E8E-4BAD-A1A5-59DC9A94C5C6}" type="pres">
      <dgm:prSet presAssocID="{332011DA-6CBE-45B4-9AC9-312BEF1EB7BB}" presName="Name37" presStyleLbl="parChTrans1D3" presStyleIdx="1" presStyleCnt="11"/>
      <dgm:spPr/>
    </dgm:pt>
    <dgm:pt modelId="{2C3DE9C1-6959-4404-942C-D686F37C034B}" type="pres">
      <dgm:prSet presAssocID="{9D677BF2-76F5-4EAC-BE30-1F35E194D478}" presName="hierRoot2" presStyleCnt="0">
        <dgm:presLayoutVars>
          <dgm:hierBranch val="init"/>
        </dgm:presLayoutVars>
      </dgm:prSet>
      <dgm:spPr/>
    </dgm:pt>
    <dgm:pt modelId="{318AD4A3-E158-41E7-9634-A4F7B5F5F992}" type="pres">
      <dgm:prSet presAssocID="{9D677BF2-76F5-4EAC-BE30-1F35E194D478}" presName="rootComposite" presStyleCnt="0"/>
      <dgm:spPr/>
    </dgm:pt>
    <dgm:pt modelId="{DB49BF62-770B-4273-AB9C-7A8D2BAC7084}" type="pres">
      <dgm:prSet presAssocID="{9D677BF2-76F5-4EAC-BE30-1F35E194D478}" presName="rootText" presStyleLbl="node3" presStyleIdx="1" presStyleCnt="10" custScaleX="136022" custScaleY="71412" custLinFactX="12849" custLinFactY="16825" custLinFactNeighborX="100000" custLinFactNeighborY="100000">
        <dgm:presLayoutVars>
          <dgm:chPref val="3"/>
        </dgm:presLayoutVars>
      </dgm:prSet>
      <dgm:spPr/>
    </dgm:pt>
    <dgm:pt modelId="{3FA4E51C-431F-42D5-91C7-D77DBD5B0D82}" type="pres">
      <dgm:prSet presAssocID="{9D677BF2-76F5-4EAC-BE30-1F35E194D478}" presName="rootConnector" presStyleLbl="node3" presStyleIdx="1" presStyleCnt="10"/>
      <dgm:spPr/>
    </dgm:pt>
    <dgm:pt modelId="{14E56795-87E3-4F08-ACF0-3C5F3CC2D26D}" type="pres">
      <dgm:prSet presAssocID="{9D677BF2-76F5-4EAC-BE30-1F35E194D478}" presName="hierChild4" presStyleCnt="0"/>
      <dgm:spPr/>
    </dgm:pt>
    <dgm:pt modelId="{9772B502-14E6-4FFC-B894-C401D6455F8C}" type="pres">
      <dgm:prSet presAssocID="{9D677BF2-76F5-4EAC-BE30-1F35E194D478}" presName="hierChild5" presStyleCnt="0"/>
      <dgm:spPr/>
    </dgm:pt>
    <dgm:pt modelId="{CF9759BC-2B81-400C-8AF3-668DFCD4CA47}" type="pres">
      <dgm:prSet presAssocID="{2E64C4D6-9837-4C55-923E-343856557DF5}" presName="Name37" presStyleLbl="parChTrans1D3" presStyleIdx="2" presStyleCnt="11"/>
      <dgm:spPr/>
    </dgm:pt>
    <dgm:pt modelId="{F03C9AB0-148C-4BD7-9E35-B9D5289A2D60}" type="pres">
      <dgm:prSet presAssocID="{4DF60B17-924B-4111-BB5E-171F3BFE1BDF}" presName="hierRoot2" presStyleCnt="0">
        <dgm:presLayoutVars>
          <dgm:hierBranch val="init"/>
        </dgm:presLayoutVars>
      </dgm:prSet>
      <dgm:spPr/>
    </dgm:pt>
    <dgm:pt modelId="{4F1F584C-9DAC-4BCF-82AD-037E22D9A9AE}" type="pres">
      <dgm:prSet presAssocID="{4DF60B17-924B-4111-BB5E-171F3BFE1BDF}" presName="rootComposite" presStyleCnt="0"/>
      <dgm:spPr/>
    </dgm:pt>
    <dgm:pt modelId="{6D9A80C5-EA90-4A72-A964-55C280EB1B56}" type="pres">
      <dgm:prSet presAssocID="{4DF60B17-924B-4111-BB5E-171F3BFE1BDF}" presName="rootText" presStyleLbl="node3" presStyleIdx="2" presStyleCnt="10" custScaleX="136022" custScaleY="62783" custLinFactX="13955" custLinFactNeighborX="100000" custLinFactNeighborY="-85608">
        <dgm:presLayoutVars>
          <dgm:chPref val="3"/>
        </dgm:presLayoutVars>
      </dgm:prSet>
      <dgm:spPr/>
    </dgm:pt>
    <dgm:pt modelId="{E9DFE5D2-D97D-464C-B8CA-9CB15090DB4A}" type="pres">
      <dgm:prSet presAssocID="{4DF60B17-924B-4111-BB5E-171F3BFE1BDF}" presName="rootConnector" presStyleLbl="node3" presStyleIdx="2" presStyleCnt="10"/>
      <dgm:spPr/>
    </dgm:pt>
    <dgm:pt modelId="{7DEAF7CD-837F-4442-80B7-28CC37EE5587}" type="pres">
      <dgm:prSet presAssocID="{4DF60B17-924B-4111-BB5E-171F3BFE1BDF}" presName="hierChild4" presStyleCnt="0"/>
      <dgm:spPr/>
    </dgm:pt>
    <dgm:pt modelId="{37D7828C-B005-4AA5-AC46-94FA0487E5DC}" type="pres">
      <dgm:prSet presAssocID="{4DF60B17-924B-4111-BB5E-171F3BFE1BDF}" presName="hierChild5" presStyleCnt="0"/>
      <dgm:spPr/>
    </dgm:pt>
    <dgm:pt modelId="{B1F0F7CE-C6E0-4195-A652-8B5CDA813BF6}" type="pres">
      <dgm:prSet presAssocID="{F310C0A0-C0D9-4513-8F1E-BFA72E5F0288}" presName="Name37" presStyleLbl="parChTrans1D3" presStyleIdx="3" presStyleCnt="11"/>
      <dgm:spPr/>
    </dgm:pt>
    <dgm:pt modelId="{22D710E2-AAC4-4914-87B2-AF77FD0F5583}" type="pres">
      <dgm:prSet presAssocID="{B60AA613-AAB1-4AD8-A174-56FFD5C2C814}" presName="hierRoot2" presStyleCnt="0">
        <dgm:presLayoutVars>
          <dgm:hierBranch val="init"/>
        </dgm:presLayoutVars>
      </dgm:prSet>
      <dgm:spPr/>
    </dgm:pt>
    <dgm:pt modelId="{5E7FB460-F831-4835-B95C-68F417E85BB2}" type="pres">
      <dgm:prSet presAssocID="{B60AA613-AAB1-4AD8-A174-56FFD5C2C814}" presName="rootComposite" presStyleCnt="0"/>
      <dgm:spPr/>
    </dgm:pt>
    <dgm:pt modelId="{3F76949D-95B5-4564-AC36-05F4F64EF8D3}" type="pres">
      <dgm:prSet presAssocID="{B60AA613-AAB1-4AD8-A174-56FFD5C2C814}" presName="rootText" presStyleLbl="node3" presStyleIdx="3" presStyleCnt="10" custScaleX="134563" custScaleY="72012" custLinFactX="12980" custLinFactNeighborX="100000" custLinFactNeighborY="-7389">
        <dgm:presLayoutVars>
          <dgm:chPref val="3"/>
        </dgm:presLayoutVars>
      </dgm:prSet>
      <dgm:spPr/>
    </dgm:pt>
    <dgm:pt modelId="{EE72C984-39DD-4697-8E53-EC61ABA63B87}" type="pres">
      <dgm:prSet presAssocID="{B60AA613-AAB1-4AD8-A174-56FFD5C2C814}" presName="rootConnector" presStyleLbl="node3" presStyleIdx="3" presStyleCnt="10"/>
      <dgm:spPr/>
    </dgm:pt>
    <dgm:pt modelId="{20D93D84-7148-418A-8776-5330E97EE9CF}" type="pres">
      <dgm:prSet presAssocID="{B60AA613-AAB1-4AD8-A174-56FFD5C2C814}" presName="hierChild4" presStyleCnt="0"/>
      <dgm:spPr/>
    </dgm:pt>
    <dgm:pt modelId="{5ED6E418-317A-4533-B1FA-CCB09FE593F5}" type="pres">
      <dgm:prSet presAssocID="{B60AA613-AAB1-4AD8-A174-56FFD5C2C814}" presName="hierChild5" presStyleCnt="0"/>
      <dgm:spPr/>
    </dgm:pt>
    <dgm:pt modelId="{5661246C-9CFE-4532-BCE9-E3592E0FC29A}" type="pres">
      <dgm:prSet presAssocID="{E4D6236B-5A00-4651-8AD6-404758AC9EA4}" presName="Name37" presStyleLbl="parChTrans1D3" presStyleIdx="4" presStyleCnt="11"/>
      <dgm:spPr/>
    </dgm:pt>
    <dgm:pt modelId="{4B5BB100-2E14-4DD7-BE13-B382CD2B2CCC}" type="pres">
      <dgm:prSet presAssocID="{9E015EA5-1A83-42B5-8DA4-5C158E547BB5}" presName="hierRoot2" presStyleCnt="0">
        <dgm:presLayoutVars>
          <dgm:hierBranch val="init"/>
        </dgm:presLayoutVars>
      </dgm:prSet>
      <dgm:spPr/>
    </dgm:pt>
    <dgm:pt modelId="{9D36F580-B8B8-4BE9-BDBD-00123900E454}" type="pres">
      <dgm:prSet presAssocID="{9E015EA5-1A83-42B5-8DA4-5C158E547BB5}" presName="rootComposite" presStyleCnt="0"/>
      <dgm:spPr/>
    </dgm:pt>
    <dgm:pt modelId="{00E8CE02-D370-4FC6-8DF5-CF8DF8FDE41E}" type="pres">
      <dgm:prSet presAssocID="{9E015EA5-1A83-42B5-8DA4-5C158E547BB5}" presName="rootText" presStyleLbl="node3" presStyleIdx="4" presStyleCnt="10" custScaleX="136856" custScaleY="70398" custLinFactX="12957" custLinFactY="-200000" custLinFactNeighborX="100000" custLinFactNeighborY="-200440">
        <dgm:presLayoutVars>
          <dgm:chPref val="3"/>
        </dgm:presLayoutVars>
      </dgm:prSet>
      <dgm:spPr/>
    </dgm:pt>
    <dgm:pt modelId="{05ED6C76-2D02-44B9-B834-FF2F7156F51F}" type="pres">
      <dgm:prSet presAssocID="{9E015EA5-1A83-42B5-8DA4-5C158E547BB5}" presName="rootConnector" presStyleLbl="node3" presStyleIdx="4" presStyleCnt="10"/>
      <dgm:spPr/>
    </dgm:pt>
    <dgm:pt modelId="{0090F0D4-6AEE-41DA-98EF-1DC1BADBCE68}" type="pres">
      <dgm:prSet presAssocID="{9E015EA5-1A83-42B5-8DA4-5C158E547BB5}" presName="hierChild4" presStyleCnt="0"/>
      <dgm:spPr/>
    </dgm:pt>
    <dgm:pt modelId="{51EA1AAE-FCA8-4832-9F56-AAC51B3DF9E4}" type="pres">
      <dgm:prSet presAssocID="{9E015EA5-1A83-42B5-8DA4-5C158E547BB5}" presName="hierChild5" presStyleCnt="0"/>
      <dgm:spPr/>
    </dgm:pt>
    <dgm:pt modelId="{17469E47-7B3E-44F7-9DF2-EC6022CA7263}" type="pres">
      <dgm:prSet presAssocID="{A56883E5-BD3A-4003-A3B0-17C44F51E0C8}" presName="hierChild5" presStyleCnt="0"/>
      <dgm:spPr/>
    </dgm:pt>
    <dgm:pt modelId="{848CEF52-CAEF-401C-BD40-D90769CAFEA3}" type="pres">
      <dgm:prSet presAssocID="{8F6803F9-5126-47B2-93FC-42E768AD5DCD}" presName="Name111" presStyleLbl="parChTrans1D3" presStyleIdx="5" presStyleCnt="11"/>
      <dgm:spPr/>
    </dgm:pt>
    <dgm:pt modelId="{BEC47C68-ACD7-4014-A471-A70F070BD31B}" type="pres">
      <dgm:prSet presAssocID="{E1EE7AAC-870C-4C14-A4BC-DF72F75EE509}" presName="hierRoot3" presStyleCnt="0">
        <dgm:presLayoutVars>
          <dgm:hierBranch val="init"/>
        </dgm:presLayoutVars>
      </dgm:prSet>
      <dgm:spPr/>
    </dgm:pt>
    <dgm:pt modelId="{17EFC9C6-F206-420C-8192-32CCF435685B}" type="pres">
      <dgm:prSet presAssocID="{E1EE7AAC-870C-4C14-A4BC-DF72F75EE509}" presName="rootComposite3" presStyleCnt="0"/>
      <dgm:spPr/>
    </dgm:pt>
    <dgm:pt modelId="{E9C4DF70-9809-4864-B265-6A4F43928285}" type="pres">
      <dgm:prSet presAssocID="{E1EE7AAC-870C-4C14-A4BC-DF72F75EE509}" presName="rootText3" presStyleLbl="asst2" presStyleIdx="0" presStyleCnt="1" custScaleX="136856" custScaleY="64038" custLinFactX="27070" custLinFactNeighborX="100000" custLinFactNeighborY="84915">
        <dgm:presLayoutVars>
          <dgm:chPref val="3"/>
        </dgm:presLayoutVars>
      </dgm:prSet>
      <dgm:spPr/>
    </dgm:pt>
    <dgm:pt modelId="{5BC5CFB9-640C-4C3F-B436-C6D22F377DCC}" type="pres">
      <dgm:prSet presAssocID="{E1EE7AAC-870C-4C14-A4BC-DF72F75EE509}" presName="rootConnector3" presStyleLbl="asst2" presStyleIdx="0" presStyleCnt="1"/>
      <dgm:spPr/>
    </dgm:pt>
    <dgm:pt modelId="{4F9D2ADB-032B-441A-9091-44E17F6665F6}" type="pres">
      <dgm:prSet presAssocID="{E1EE7AAC-870C-4C14-A4BC-DF72F75EE509}" presName="hierChild6" presStyleCnt="0"/>
      <dgm:spPr/>
    </dgm:pt>
    <dgm:pt modelId="{5ACD463B-6CB7-4FC2-B8BD-148571191026}" type="pres">
      <dgm:prSet presAssocID="{E1EE7AAC-870C-4C14-A4BC-DF72F75EE509}" presName="hierChild7" presStyleCnt="0"/>
      <dgm:spPr/>
    </dgm:pt>
    <dgm:pt modelId="{FA12658F-0EBF-4E35-9EB9-C38EA21C8AFE}" type="pres">
      <dgm:prSet presAssocID="{8C58F72B-88BA-4B15-B8AF-3E15785D949B}" presName="Name35" presStyleLbl="parChTrans1D2" presStyleIdx="1" presStyleCnt="2"/>
      <dgm:spPr/>
    </dgm:pt>
    <dgm:pt modelId="{A614DA8A-B6FD-461E-82AC-F9C50F032C93}" type="pres">
      <dgm:prSet presAssocID="{04E4E36E-F781-46C4-B44C-D447487484A7}" presName="hierRoot2" presStyleCnt="0">
        <dgm:presLayoutVars>
          <dgm:hierBranch val="init"/>
        </dgm:presLayoutVars>
      </dgm:prSet>
      <dgm:spPr/>
    </dgm:pt>
    <dgm:pt modelId="{74215A8E-6D5C-4910-9E6A-C96CCB54D146}" type="pres">
      <dgm:prSet presAssocID="{04E4E36E-F781-46C4-B44C-D447487484A7}" presName="rootComposite" presStyleCnt="0"/>
      <dgm:spPr/>
    </dgm:pt>
    <dgm:pt modelId="{D7F7ABE5-5BAA-455C-BBCD-51860EB0FD97}" type="pres">
      <dgm:prSet presAssocID="{04E4E36E-F781-46C4-B44C-D447487484A7}" presName="rootText" presStyleLbl="node2" presStyleIdx="1" presStyleCnt="2" custScaleX="135042" custScaleY="73140" custLinFactX="-66654" custLinFactNeighborX="-100000" custLinFactNeighborY="-2257">
        <dgm:presLayoutVars>
          <dgm:chPref val="3"/>
        </dgm:presLayoutVars>
      </dgm:prSet>
      <dgm:spPr/>
    </dgm:pt>
    <dgm:pt modelId="{7217F41D-3691-4972-B748-B4188C42B100}" type="pres">
      <dgm:prSet presAssocID="{04E4E36E-F781-46C4-B44C-D447487484A7}" presName="rootConnector" presStyleLbl="node2" presStyleIdx="1" presStyleCnt="2"/>
      <dgm:spPr/>
    </dgm:pt>
    <dgm:pt modelId="{296B49E8-3244-42DA-86B9-8FCA13CC6126}" type="pres">
      <dgm:prSet presAssocID="{04E4E36E-F781-46C4-B44C-D447487484A7}" presName="hierChild4" presStyleCnt="0"/>
      <dgm:spPr/>
    </dgm:pt>
    <dgm:pt modelId="{630CE6E2-D666-4F34-A03B-08B4F9D28D97}" type="pres">
      <dgm:prSet presAssocID="{B24321BF-E2CD-43B3-8929-AD49AFA72080}" presName="Name37" presStyleLbl="parChTrans1D3" presStyleIdx="6" presStyleCnt="11"/>
      <dgm:spPr/>
    </dgm:pt>
    <dgm:pt modelId="{07566574-6297-43D7-98B7-11F1F312DE28}" type="pres">
      <dgm:prSet presAssocID="{293F6C05-A8E7-4C38-80C8-C346934FB578}" presName="hierRoot2" presStyleCnt="0">
        <dgm:presLayoutVars>
          <dgm:hierBranch val="init"/>
        </dgm:presLayoutVars>
      </dgm:prSet>
      <dgm:spPr/>
    </dgm:pt>
    <dgm:pt modelId="{EAD3EB13-4194-4BAF-8F17-149A86D89F66}" type="pres">
      <dgm:prSet presAssocID="{293F6C05-A8E7-4C38-80C8-C346934FB578}" presName="rootComposite" presStyleCnt="0"/>
      <dgm:spPr/>
    </dgm:pt>
    <dgm:pt modelId="{EAF4A452-7ED6-4B6A-839E-2BB628ADA3E1}" type="pres">
      <dgm:prSet presAssocID="{293F6C05-A8E7-4C38-80C8-C346934FB578}" presName="rootText" presStyleLbl="node3" presStyleIdx="5" presStyleCnt="10" custScaleX="121485" custScaleY="87152" custLinFactX="-65194" custLinFactNeighborX="-100000" custLinFactNeighborY="4947">
        <dgm:presLayoutVars>
          <dgm:chPref val="3"/>
        </dgm:presLayoutVars>
      </dgm:prSet>
      <dgm:spPr/>
    </dgm:pt>
    <dgm:pt modelId="{FF2CA168-3DA1-4286-9D5D-0E69BBDE33E8}" type="pres">
      <dgm:prSet presAssocID="{293F6C05-A8E7-4C38-80C8-C346934FB578}" presName="rootConnector" presStyleLbl="node3" presStyleIdx="5" presStyleCnt="10"/>
      <dgm:spPr/>
    </dgm:pt>
    <dgm:pt modelId="{7728BF05-0002-4EBA-9816-F6260231482C}" type="pres">
      <dgm:prSet presAssocID="{293F6C05-A8E7-4C38-80C8-C346934FB578}" presName="hierChild4" presStyleCnt="0"/>
      <dgm:spPr/>
    </dgm:pt>
    <dgm:pt modelId="{0E635E7C-9D15-46FF-9BCC-86440D35784A}" type="pres">
      <dgm:prSet presAssocID="{293F6C05-A8E7-4C38-80C8-C346934FB578}" presName="hierChild5" presStyleCnt="0"/>
      <dgm:spPr/>
    </dgm:pt>
    <dgm:pt modelId="{1871AC98-E6E3-4F6C-918D-6A95628560CE}" type="pres">
      <dgm:prSet presAssocID="{3A7A687E-E431-47E5-A2CF-46E89FEEDBD6}" presName="Name37" presStyleLbl="parChTrans1D3" presStyleIdx="7" presStyleCnt="11"/>
      <dgm:spPr/>
    </dgm:pt>
    <dgm:pt modelId="{04AF15A7-0629-4C0F-B007-910F940A36F3}" type="pres">
      <dgm:prSet presAssocID="{F5F6D229-0D27-492D-9697-D802C1A0AC1B}" presName="hierRoot2" presStyleCnt="0">
        <dgm:presLayoutVars>
          <dgm:hierBranch val="init"/>
        </dgm:presLayoutVars>
      </dgm:prSet>
      <dgm:spPr/>
    </dgm:pt>
    <dgm:pt modelId="{2FF3E402-64B4-4D41-B68C-9195A15F1270}" type="pres">
      <dgm:prSet presAssocID="{F5F6D229-0D27-492D-9697-D802C1A0AC1B}" presName="rootComposite" presStyleCnt="0"/>
      <dgm:spPr/>
    </dgm:pt>
    <dgm:pt modelId="{0F11DF4B-A48A-4BFF-BF1B-0E7174CAD7F5}" type="pres">
      <dgm:prSet presAssocID="{F5F6D229-0D27-492D-9697-D802C1A0AC1B}" presName="rootText" presStyleLbl="node3" presStyleIdx="6" presStyleCnt="10" custScaleX="120547" custScaleY="75223" custLinFactX="-65913" custLinFactNeighborX="-100000" custLinFactNeighborY="-2196">
        <dgm:presLayoutVars>
          <dgm:chPref val="3"/>
        </dgm:presLayoutVars>
      </dgm:prSet>
      <dgm:spPr/>
    </dgm:pt>
    <dgm:pt modelId="{420C02BA-E646-4794-A218-E505D1E7978B}" type="pres">
      <dgm:prSet presAssocID="{F5F6D229-0D27-492D-9697-D802C1A0AC1B}" presName="rootConnector" presStyleLbl="node3" presStyleIdx="6" presStyleCnt="10"/>
      <dgm:spPr/>
    </dgm:pt>
    <dgm:pt modelId="{C5295D86-8B6D-477B-AE98-024E390557CF}" type="pres">
      <dgm:prSet presAssocID="{F5F6D229-0D27-492D-9697-D802C1A0AC1B}" presName="hierChild4" presStyleCnt="0"/>
      <dgm:spPr/>
    </dgm:pt>
    <dgm:pt modelId="{9DAF84D4-A7C0-40ED-AFEA-5CB9881CA568}" type="pres">
      <dgm:prSet presAssocID="{F5F6D229-0D27-492D-9697-D802C1A0AC1B}" presName="hierChild5" presStyleCnt="0"/>
      <dgm:spPr/>
    </dgm:pt>
    <dgm:pt modelId="{9F121CEA-88C8-4A85-926F-6BC89C39FE20}" type="pres">
      <dgm:prSet presAssocID="{0155CB2F-C3D8-4C56-A701-018424CF489F}" presName="Name37" presStyleLbl="parChTrans1D3" presStyleIdx="8" presStyleCnt="11"/>
      <dgm:spPr/>
    </dgm:pt>
    <dgm:pt modelId="{3C1C11AA-A3C5-43F5-8609-F96AA4AEF875}" type="pres">
      <dgm:prSet presAssocID="{5E513F7F-65BD-4D15-B6FD-ED88299332F0}" presName="hierRoot2" presStyleCnt="0">
        <dgm:presLayoutVars>
          <dgm:hierBranch val="init"/>
        </dgm:presLayoutVars>
      </dgm:prSet>
      <dgm:spPr/>
    </dgm:pt>
    <dgm:pt modelId="{7169D5A6-D900-4029-BB31-B25DBE2452C0}" type="pres">
      <dgm:prSet presAssocID="{5E513F7F-65BD-4D15-B6FD-ED88299332F0}" presName="rootComposite" presStyleCnt="0"/>
      <dgm:spPr/>
    </dgm:pt>
    <dgm:pt modelId="{35AD16D0-5FB5-46A8-A375-588A7A3AFB0B}" type="pres">
      <dgm:prSet presAssocID="{5E513F7F-65BD-4D15-B6FD-ED88299332F0}" presName="rootText" presStyleLbl="node3" presStyleIdx="7" presStyleCnt="10" custScaleX="120547" custScaleY="82037" custLinFactX="-68095" custLinFactNeighborX="-100000" custLinFactNeighborY="-6167">
        <dgm:presLayoutVars>
          <dgm:chPref val="3"/>
        </dgm:presLayoutVars>
      </dgm:prSet>
      <dgm:spPr/>
    </dgm:pt>
    <dgm:pt modelId="{37EDA40F-B53A-460A-995C-7A3FE2C6D1BF}" type="pres">
      <dgm:prSet presAssocID="{5E513F7F-65BD-4D15-B6FD-ED88299332F0}" presName="rootConnector" presStyleLbl="node3" presStyleIdx="7" presStyleCnt="10"/>
      <dgm:spPr/>
    </dgm:pt>
    <dgm:pt modelId="{706F72C9-B279-4699-BF4D-43EE9ED14E57}" type="pres">
      <dgm:prSet presAssocID="{5E513F7F-65BD-4D15-B6FD-ED88299332F0}" presName="hierChild4" presStyleCnt="0"/>
      <dgm:spPr/>
    </dgm:pt>
    <dgm:pt modelId="{2331EC61-71D0-406F-822C-27FEAADB0E35}" type="pres">
      <dgm:prSet presAssocID="{5E513F7F-65BD-4D15-B6FD-ED88299332F0}" presName="hierChild5" presStyleCnt="0"/>
      <dgm:spPr/>
    </dgm:pt>
    <dgm:pt modelId="{748AB5D3-28AA-4B39-98FE-5161D5FCC2C6}" type="pres">
      <dgm:prSet presAssocID="{5822E7E5-6A6C-45A6-B9C9-0224FB1F06CB}" presName="Name37" presStyleLbl="parChTrans1D3" presStyleIdx="9" presStyleCnt="11"/>
      <dgm:spPr/>
    </dgm:pt>
    <dgm:pt modelId="{9DCF2F6D-A864-4EF5-AF3D-8F1839F1DEDF}" type="pres">
      <dgm:prSet presAssocID="{BC6D3047-4B46-427A-9FEA-926E152B24CA}" presName="hierRoot2" presStyleCnt="0">
        <dgm:presLayoutVars>
          <dgm:hierBranch val="init"/>
        </dgm:presLayoutVars>
      </dgm:prSet>
      <dgm:spPr/>
    </dgm:pt>
    <dgm:pt modelId="{EAE17FC4-E3AA-458A-9E88-09FB0A695ADF}" type="pres">
      <dgm:prSet presAssocID="{BC6D3047-4B46-427A-9FEA-926E152B24CA}" presName="rootComposite" presStyleCnt="0"/>
      <dgm:spPr/>
    </dgm:pt>
    <dgm:pt modelId="{31B5696D-55C8-4701-A01A-25657EAC23A7}" type="pres">
      <dgm:prSet presAssocID="{BC6D3047-4B46-427A-9FEA-926E152B24CA}" presName="rootText" presStyleLbl="node3" presStyleIdx="8" presStyleCnt="10" custScaleX="120547" custScaleY="82037" custLinFactX="-68095" custLinFactNeighborX="-100000" custLinFactNeighborY="-11987">
        <dgm:presLayoutVars>
          <dgm:chPref val="3"/>
        </dgm:presLayoutVars>
      </dgm:prSet>
      <dgm:spPr/>
    </dgm:pt>
    <dgm:pt modelId="{66FD8D98-B713-40E0-8F8F-92AA6C82741D}" type="pres">
      <dgm:prSet presAssocID="{BC6D3047-4B46-427A-9FEA-926E152B24CA}" presName="rootConnector" presStyleLbl="node3" presStyleIdx="8" presStyleCnt="10"/>
      <dgm:spPr/>
    </dgm:pt>
    <dgm:pt modelId="{60977559-FD1B-4BB7-B1A2-52A012BE192A}" type="pres">
      <dgm:prSet presAssocID="{BC6D3047-4B46-427A-9FEA-926E152B24CA}" presName="hierChild4" presStyleCnt="0"/>
      <dgm:spPr/>
    </dgm:pt>
    <dgm:pt modelId="{4133D47A-FA3F-4D4D-AF64-92FC4241C35F}" type="pres">
      <dgm:prSet presAssocID="{BC6D3047-4B46-427A-9FEA-926E152B24CA}" presName="hierChild5" presStyleCnt="0"/>
      <dgm:spPr/>
    </dgm:pt>
    <dgm:pt modelId="{D185A528-3EB4-4494-905D-FAA7B83BBC5F}" type="pres">
      <dgm:prSet presAssocID="{CFDB18F5-45C5-433E-A1B2-6DC3F0D54C14}" presName="Name37" presStyleLbl="parChTrans1D3" presStyleIdx="10" presStyleCnt="11"/>
      <dgm:spPr/>
    </dgm:pt>
    <dgm:pt modelId="{435B27B1-00F2-414C-8DFD-C80C77CA5BD7}" type="pres">
      <dgm:prSet presAssocID="{7B74CB59-E4A9-4F17-A1BF-A168B578F768}" presName="hierRoot2" presStyleCnt="0">
        <dgm:presLayoutVars>
          <dgm:hierBranch val="init"/>
        </dgm:presLayoutVars>
      </dgm:prSet>
      <dgm:spPr/>
    </dgm:pt>
    <dgm:pt modelId="{0EFFD8A3-ABBC-4E63-9A4C-30405A0A6062}" type="pres">
      <dgm:prSet presAssocID="{7B74CB59-E4A9-4F17-A1BF-A168B578F768}" presName="rootComposite" presStyleCnt="0"/>
      <dgm:spPr/>
    </dgm:pt>
    <dgm:pt modelId="{34CB37CD-3F4D-49BA-A147-3D7D1460F10C}" type="pres">
      <dgm:prSet presAssocID="{7B74CB59-E4A9-4F17-A1BF-A168B578F768}" presName="rootText" presStyleLbl="node3" presStyleIdx="9" presStyleCnt="10" custScaleX="122554" custScaleY="65208" custLinFactX="-68829" custLinFactNeighborX="-100000" custLinFactNeighborY="-15975">
        <dgm:presLayoutVars>
          <dgm:chPref val="3"/>
        </dgm:presLayoutVars>
      </dgm:prSet>
      <dgm:spPr/>
    </dgm:pt>
    <dgm:pt modelId="{E594DBA9-78C0-4E55-B7CE-C6B30E4D23F0}" type="pres">
      <dgm:prSet presAssocID="{7B74CB59-E4A9-4F17-A1BF-A168B578F768}" presName="rootConnector" presStyleLbl="node3" presStyleIdx="9" presStyleCnt="10"/>
      <dgm:spPr/>
    </dgm:pt>
    <dgm:pt modelId="{6CA81488-11AA-4DBF-B8AD-F7F3C73024FF}" type="pres">
      <dgm:prSet presAssocID="{7B74CB59-E4A9-4F17-A1BF-A168B578F768}" presName="hierChild4" presStyleCnt="0"/>
      <dgm:spPr/>
    </dgm:pt>
    <dgm:pt modelId="{0BC30126-9379-44F1-816D-4CD6458AA22D}" type="pres">
      <dgm:prSet presAssocID="{7B74CB59-E4A9-4F17-A1BF-A168B578F768}" presName="hierChild5" presStyleCnt="0"/>
      <dgm:spPr/>
    </dgm:pt>
    <dgm:pt modelId="{5F00EB92-B3FC-4773-BAA4-1BD8ABC0E4DF}" type="pres">
      <dgm:prSet presAssocID="{04E4E36E-F781-46C4-B44C-D447487484A7}" presName="hierChild5" presStyleCnt="0"/>
      <dgm:spPr/>
    </dgm:pt>
    <dgm:pt modelId="{7380E52D-B346-4F05-B94F-DE41B3D1E55C}" type="pres">
      <dgm:prSet presAssocID="{0C78FE5E-A19C-45B7-9C8A-4679D8CEA0E0}" presName="hierChild3" presStyleCnt="0"/>
      <dgm:spPr/>
    </dgm:pt>
    <dgm:pt modelId="{73F1AA98-4AB1-42AA-996A-1E770FBC81B1}" type="pres">
      <dgm:prSet presAssocID="{E3071164-080B-415C-A6A2-A35F14DFC2EF}" presName="hierRoot1" presStyleCnt="0">
        <dgm:presLayoutVars>
          <dgm:hierBranch val="init"/>
        </dgm:presLayoutVars>
      </dgm:prSet>
      <dgm:spPr/>
    </dgm:pt>
    <dgm:pt modelId="{D7B6DA64-75A0-451C-96D8-68F54FB4C780}" type="pres">
      <dgm:prSet presAssocID="{E3071164-080B-415C-A6A2-A35F14DFC2EF}" presName="rootComposite1" presStyleCnt="0"/>
      <dgm:spPr/>
    </dgm:pt>
    <dgm:pt modelId="{9D5149D8-66CF-493C-97C7-827039F3F208}" type="pres">
      <dgm:prSet presAssocID="{E3071164-080B-415C-A6A2-A35F14DFC2EF}" presName="rootText1" presStyleLbl="node0" presStyleIdx="1" presStyleCnt="2" custScaleX="113676" custScaleY="66528" custLinFactNeighborX="3810" custLinFactNeighborY="21559">
        <dgm:presLayoutVars>
          <dgm:chPref val="3"/>
        </dgm:presLayoutVars>
      </dgm:prSet>
      <dgm:spPr/>
    </dgm:pt>
    <dgm:pt modelId="{CF75C0C0-FCAC-4F92-975C-59A6DF165FC8}" type="pres">
      <dgm:prSet presAssocID="{E3071164-080B-415C-A6A2-A35F14DFC2EF}" presName="rootConnector1" presStyleLbl="node1" presStyleIdx="0" presStyleCnt="0"/>
      <dgm:spPr/>
    </dgm:pt>
    <dgm:pt modelId="{ECDD2845-0973-4498-B9A9-75B3D32F49B4}" type="pres">
      <dgm:prSet presAssocID="{E3071164-080B-415C-A6A2-A35F14DFC2EF}" presName="hierChild2" presStyleCnt="0"/>
      <dgm:spPr/>
    </dgm:pt>
    <dgm:pt modelId="{D44793DD-D00E-4AF6-9A18-B94E7DA9E645}" type="pres">
      <dgm:prSet presAssocID="{E3071164-080B-415C-A6A2-A35F14DFC2EF}" presName="hierChild3" presStyleCnt="0"/>
      <dgm:spPr/>
    </dgm:pt>
  </dgm:ptLst>
  <dgm:cxnLst>
    <dgm:cxn modelId="{294A7300-BD1B-45DB-A6FE-A8445708AD89}" type="presOf" srcId="{04E4E36E-F781-46C4-B44C-D447487484A7}" destId="{7217F41D-3691-4972-B748-B4188C42B100}" srcOrd="1" destOrd="0" presId="urn:microsoft.com/office/officeart/2005/8/layout/orgChart1"/>
    <dgm:cxn modelId="{B4137C04-B074-4A01-A70D-A8F2E9C79F27}" type="presOf" srcId="{9E015EA5-1A83-42B5-8DA4-5C158E547BB5}" destId="{05ED6C76-2D02-44B9-B834-FF2F7156F51F}" srcOrd="1" destOrd="0" presId="urn:microsoft.com/office/officeart/2005/8/layout/orgChart1"/>
    <dgm:cxn modelId="{0CE2C907-A10E-44B5-9079-D1E7430470C4}" type="presOf" srcId="{A56883E5-BD3A-4003-A3B0-17C44F51E0C8}" destId="{CFA33D6A-4EE8-4ADB-8355-4355FCE8DFC6}" srcOrd="0" destOrd="0" presId="urn:microsoft.com/office/officeart/2005/8/layout/orgChart1"/>
    <dgm:cxn modelId="{661C9809-85C7-41A3-959D-A31BE6CEF448}" srcId="{04E4E36E-F781-46C4-B44C-D447487484A7}" destId="{293F6C05-A8E7-4C38-80C8-C346934FB578}" srcOrd="0" destOrd="0" parTransId="{B24321BF-E2CD-43B3-8929-AD49AFA72080}" sibTransId="{FCAAC281-6E5D-4B7D-B562-5B799C057A67}"/>
    <dgm:cxn modelId="{25380D0C-020D-449A-B639-D0E250C07004}" type="presOf" srcId="{CFDB18F5-45C5-433E-A1B2-6DC3F0D54C14}" destId="{D185A528-3EB4-4494-905D-FAA7B83BBC5F}" srcOrd="0" destOrd="0" presId="urn:microsoft.com/office/officeart/2005/8/layout/orgChart1"/>
    <dgm:cxn modelId="{164F7212-4BBE-4F25-9B09-5906B79F0D11}" type="presOf" srcId="{F5F6D229-0D27-492D-9697-D802C1A0AC1B}" destId="{0F11DF4B-A48A-4BFF-BF1B-0E7174CAD7F5}" srcOrd="0" destOrd="0" presId="urn:microsoft.com/office/officeart/2005/8/layout/orgChart1"/>
    <dgm:cxn modelId="{90ABD817-EC70-4D30-9CC1-83F3F9F69278}" type="presOf" srcId="{5E513F7F-65BD-4D15-B6FD-ED88299332F0}" destId="{37EDA40F-B53A-460A-995C-7A3FE2C6D1BF}" srcOrd="1" destOrd="0" presId="urn:microsoft.com/office/officeart/2005/8/layout/orgChart1"/>
    <dgm:cxn modelId="{04CF5F1C-1074-4D22-B651-F56A9E43DE38}" srcId="{0CE6B7AC-B2C2-4C4D-9012-08EAE10319B8}" destId="{0C78FE5E-A19C-45B7-9C8A-4679D8CEA0E0}" srcOrd="0" destOrd="0" parTransId="{B58C8200-FFE6-4081-BB1B-9A602386CD64}" sibTransId="{5A3E57E9-46D5-45A4-B2B4-A3D1BC419C05}"/>
    <dgm:cxn modelId="{0646A92A-2227-4822-9DF7-0FD4F0E3A484}" type="presOf" srcId="{293F6C05-A8E7-4C38-80C8-C346934FB578}" destId="{EAF4A452-7ED6-4B6A-839E-2BB628ADA3E1}" srcOrd="0" destOrd="0" presId="urn:microsoft.com/office/officeart/2005/8/layout/orgChart1"/>
    <dgm:cxn modelId="{5B9E9233-BF0F-4103-84A0-9DDD457EE846}" type="presOf" srcId="{B60AA613-AAB1-4AD8-A174-56FFD5C2C814}" destId="{3F76949D-95B5-4564-AC36-05F4F64EF8D3}" srcOrd="0" destOrd="0" presId="urn:microsoft.com/office/officeart/2005/8/layout/orgChart1"/>
    <dgm:cxn modelId="{5C38E634-B250-40C3-8FBC-60C5785293AD}" type="presOf" srcId="{B24321BF-E2CD-43B3-8929-AD49AFA72080}" destId="{630CE6E2-D666-4F34-A03B-08B4F9D28D97}" srcOrd="0" destOrd="0" presId="urn:microsoft.com/office/officeart/2005/8/layout/orgChart1"/>
    <dgm:cxn modelId="{270B9635-E099-4677-A533-4E721CD2B408}" type="presOf" srcId="{5E513F7F-65BD-4D15-B6FD-ED88299332F0}" destId="{35AD16D0-5FB5-46A8-A375-588A7A3AFB0B}" srcOrd="0" destOrd="0" presId="urn:microsoft.com/office/officeart/2005/8/layout/orgChart1"/>
    <dgm:cxn modelId="{92A7B736-20BF-4577-A81A-AFBA90FA3939}" type="presOf" srcId="{0C78FE5E-A19C-45B7-9C8A-4679D8CEA0E0}" destId="{A84ABD11-0D6D-4572-A90F-39A465EBB8D6}" srcOrd="1" destOrd="0" presId="urn:microsoft.com/office/officeart/2005/8/layout/orgChart1"/>
    <dgm:cxn modelId="{D48E873A-620A-42AF-A91E-F76A92F9E5AC}" type="presOf" srcId="{4DF60B17-924B-4111-BB5E-171F3BFE1BDF}" destId="{E9DFE5D2-D97D-464C-B8CA-9CB15090DB4A}" srcOrd="1" destOrd="0" presId="urn:microsoft.com/office/officeart/2005/8/layout/orgChart1"/>
    <dgm:cxn modelId="{3F32193B-07A0-44D7-B87B-402FFB5F2B0E}" type="presOf" srcId="{A56883E5-BD3A-4003-A3B0-17C44F51E0C8}" destId="{0142DEB6-EBB1-4B9A-A999-267535F5084C}" srcOrd="1" destOrd="0" presId="urn:microsoft.com/office/officeart/2005/8/layout/orgChart1"/>
    <dgm:cxn modelId="{B6DEDA3F-0261-4D0A-9839-EB5D782246CA}" type="presOf" srcId="{0CE6B7AC-B2C2-4C4D-9012-08EAE10319B8}" destId="{A84F4E2D-952B-46B8-90BE-056CA06122EA}" srcOrd="0" destOrd="0" presId="urn:microsoft.com/office/officeart/2005/8/layout/orgChart1"/>
    <dgm:cxn modelId="{88D2B45C-310E-410D-856B-9108EDD66BAB}" type="presOf" srcId="{9E015EA5-1A83-42B5-8DA4-5C158E547BB5}" destId="{00E8CE02-D370-4FC6-8DF5-CF8DF8FDE41E}" srcOrd="0" destOrd="0" presId="urn:microsoft.com/office/officeart/2005/8/layout/orgChart1"/>
    <dgm:cxn modelId="{57F5F55C-6C33-45A9-A92E-C417D23D087B}" type="presOf" srcId="{0C78FE5E-A19C-45B7-9C8A-4679D8CEA0E0}" destId="{A7F0C68B-6B9B-4EE8-A8A6-5907BD2AD0A3}" srcOrd="0" destOrd="0" presId="urn:microsoft.com/office/officeart/2005/8/layout/orgChart1"/>
    <dgm:cxn modelId="{0FF15D5D-CC4A-43F5-8098-008285E04875}" srcId="{04E4E36E-F781-46C4-B44C-D447487484A7}" destId="{7B74CB59-E4A9-4F17-A1BF-A168B578F768}" srcOrd="4" destOrd="0" parTransId="{CFDB18F5-45C5-433E-A1B2-6DC3F0D54C14}" sibTransId="{92029699-37F9-433B-A088-7C46C347C5F7}"/>
    <dgm:cxn modelId="{CBDDF45D-B8BC-42F4-BC24-07CA9A47FFDA}" srcId="{A56883E5-BD3A-4003-A3B0-17C44F51E0C8}" destId="{B60AA613-AAB1-4AD8-A174-56FFD5C2C814}" srcOrd="4" destOrd="0" parTransId="{F310C0A0-C0D9-4513-8F1E-BFA72E5F0288}" sibTransId="{FB432E34-4FB6-46F6-8FA0-7F1EB63B1D50}"/>
    <dgm:cxn modelId="{8B73715E-5944-4159-972A-6988F99DD9A2}" type="presOf" srcId="{9D677BF2-76F5-4EAC-BE30-1F35E194D478}" destId="{DB49BF62-770B-4273-AB9C-7A8D2BAC7084}" srcOrd="0" destOrd="0" presId="urn:microsoft.com/office/officeart/2005/8/layout/orgChart1"/>
    <dgm:cxn modelId="{7A9B0E60-CA2E-404A-A93E-D283B872CD5A}" type="presOf" srcId="{0155CB2F-C3D8-4C56-A701-018424CF489F}" destId="{9F121CEA-88C8-4A85-926F-6BC89C39FE20}" srcOrd="0" destOrd="0" presId="urn:microsoft.com/office/officeart/2005/8/layout/orgChart1"/>
    <dgm:cxn modelId="{0ADCB961-8B52-4531-BFEB-4807FA41529E}" type="presOf" srcId="{BC6D3047-4B46-427A-9FEA-926E152B24CA}" destId="{66FD8D98-B713-40E0-8F8F-92AA6C82741D}" srcOrd="1" destOrd="0" presId="urn:microsoft.com/office/officeart/2005/8/layout/orgChart1"/>
    <dgm:cxn modelId="{791CBC63-A5B9-46D0-B54F-598BE7C7F3A7}" type="presOf" srcId="{293F6C05-A8E7-4C38-80C8-C346934FB578}" destId="{FF2CA168-3DA1-4286-9D5D-0E69BBDE33E8}" srcOrd="1" destOrd="0" presId="urn:microsoft.com/office/officeart/2005/8/layout/orgChart1"/>
    <dgm:cxn modelId="{FE8EB845-1FF7-4BB8-B490-EA06CD334F24}" srcId="{A56883E5-BD3A-4003-A3B0-17C44F51E0C8}" destId="{9D677BF2-76F5-4EAC-BE30-1F35E194D478}" srcOrd="2" destOrd="0" parTransId="{332011DA-6CBE-45B4-9AC9-312BEF1EB7BB}" sibTransId="{95AE8404-9CF4-4795-8725-951B36615F8E}"/>
    <dgm:cxn modelId="{0908A046-0E8F-4083-A928-E560010B6ADD}" type="presOf" srcId="{2B697F3F-754B-4112-A933-7656684051C8}" destId="{756B38F2-05DA-46EE-A0DB-92499DEB50C4}" srcOrd="0" destOrd="0" presId="urn:microsoft.com/office/officeart/2005/8/layout/orgChart1"/>
    <dgm:cxn modelId="{1CFE634D-115D-43E9-8E60-1A3D543C7E99}" type="presOf" srcId="{7B74CB59-E4A9-4F17-A1BF-A168B578F768}" destId="{34CB37CD-3F4D-49BA-A147-3D7D1460F10C}" srcOrd="0" destOrd="0" presId="urn:microsoft.com/office/officeart/2005/8/layout/orgChart1"/>
    <dgm:cxn modelId="{2028E84D-FF8F-4EA8-9653-6A93AC98B511}" srcId="{A56883E5-BD3A-4003-A3B0-17C44F51E0C8}" destId="{9E015EA5-1A83-42B5-8DA4-5C158E547BB5}" srcOrd="5" destOrd="0" parTransId="{E4D6236B-5A00-4651-8AD6-404758AC9EA4}" sibTransId="{47315DEC-3CAF-40E2-9C9D-C511F316059D}"/>
    <dgm:cxn modelId="{20C6174F-72A6-4053-89EE-B44F4C92DB82}" type="presOf" srcId="{8F6803F9-5126-47B2-93FC-42E768AD5DCD}" destId="{848CEF52-CAEF-401C-BD40-D90769CAFEA3}" srcOrd="0" destOrd="0" presId="urn:microsoft.com/office/officeart/2005/8/layout/orgChart1"/>
    <dgm:cxn modelId="{343A0F50-837E-480D-A82D-A495199301CF}" srcId="{A56883E5-BD3A-4003-A3B0-17C44F51E0C8}" destId="{97F470D0-2B5D-4B25-8220-3DA5260CF9ED}" srcOrd="0" destOrd="0" parTransId="{70A1EBA7-845C-43DF-91BB-C57104163586}" sibTransId="{7D79B326-285E-48FD-93B1-7FAA5A691BF4}"/>
    <dgm:cxn modelId="{3BBB8170-5617-4808-8E08-B506A0EE1191}" type="presOf" srcId="{5822E7E5-6A6C-45A6-B9C9-0224FB1F06CB}" destId="{748AB5D3-28AA-4B39-98FE-5161D5FCC2C6}" srcOrd="0" destOrd="0" presId="urn:microsoft.com/office/officeart/2005/8/layout/orgChart1"/>
    <dgm:cxn modelId="{73434151-5D4E-4B70-9B0E-85A7B52ED674}" type="presOf" srcId="{4DF60B17-924B-4111-BB5E-171F3BFE1BDF}" destId="{6D9A80C5-EA90-4A72-A964-55C280EB1B56}" srcOrd="0" destOrd="0" presId="urn:microsoft.com/office/officeart/2005/8/layout/orgChart1"/>
    <dgm:cxn modelId="{75A3D755-C56A-4B8B-B236-C36C61FD2EFA}" type="presOf" srcId="{9D677BF2-76F5-4EAC-BE30-1F35E194D478}" destId="{3FA4E51C-431F-42D5-91C7-D77DBD5B0D82}" srcOrd="1" destOrd="0" presId="urn:microsoft.com/office/officeart/2005/8/layout/orgChart1"/>
    <dgm:cxn modelId="{B8C48C78-CB34-4040-90F0-4912203A2825}" type="presOf" srcId="{04E4E36E-F781-46C4-B44C-D447487484A7}" destId="{D7F7ABE5-5BAA-455C-BBCD-51860EB0FD97}" srcOrd="0" destOrd="0" presId="urn:microsoft.com/office/officeart/2005/8/layout/orgChart1"/>
    <dgm:cxn modelId="{7F03E37C-87B5-40BD-963B-24526901C970}" type="presOf" srcId="{E1EE7AAC-870C-4C14-A4BC-DF72F75EE509}" destId="{E9C4DF70-9809-4864-B265-6A4F43928285}" srcOrd="0" destOrd="0" presId="urn:microsoft.com/office/officeart/2005/8/layout/orgChart1"/>
    <dgm:cxn modelId="{2442EF81-76E1-43A3-8387-B4107FFB0213}" type="presOf" srcId="{F310C0A0-C0D9-4513-8F1E-BFA72E5F0288}" destId="{B1F0F7CE-C6E0-4195-A652-8B5CDA813BF6}" srcOrd="0" destOrd="0" presId="urn:microsoft.com/office/officeart/2005/8/layout/orgChart1"/>
    <dgm:cxn modelId="{59AC9C90-AD7E-4DBA-AA48-79B80535C569}" type="presOf" srcId="{3A7A687E-E431-47E5-A2CF-46E89FEEDBD6}" destId="{1871AC98-E6E3-4F6C-918D-6A95628560CE}" srcOrd="0" destOrd="0" presId="urn:microsoft.com/office/officeart/2005/8/layout/orgChart1"/>
    <dgm:cxn modelId="{A6769E91-3DD9-407F-8469-56AB82FB1457}" type="presOf" srcId="{E4D6236B-5A00-4651-8AD6-404758AC9EA4}" destId="{5661246C-9CFE-4532-BCE9-E3592E0FC29A}" srcOrd="0" destOrd="0" presId="urn:microsoft.com/office/officeart/2005/8/layout/orgChart1"/>
    <dgm:cxn modelId="{97AB389B-886B-47AB-A449-166E85C31F6C}" type="presOf" srcId="{B60AA613-AAB1-4AD8-A174-56FFD5C2C814}" destId="{EE72C984-39DD-4697-8E53-EC61ABA63B87}" srcOrd="1" destOrd="0" presId="urn:microsoft.com/office/officeart/2005/8/layout/orgChart1"/>
    <dgm:cxn modelId="{5FC9929B-4B09-46E6-AF84-1F97222E7D2F}" type="presOf" srcId="{E3071164-080B-415C-A6A2-A35F14DFC2EF}" destId="{CF75C0C0-FCAC-4F92-975C-59A6DF165FC8}" srcOrd="1" destOrd="0" presId="urn:microsoft.com/office/officeart/2005/8/layout/orgChart1"/>
    <dgm:cxn modelId="{C9521A9F-AB5F-441C-8E9F-EC97E4D8DAFA}" type="presOf" srcId="{2E64C4D6-9837-4C55-923E-343856557DF5}" destId="{CF9759BC-2B81-400C-8AF3-668DFCD4CA47}" srcOrd="0" destOrd="0" presId="urn:microsoft.com/office/officeart/2005/8/layout/orgChart1"/>
    <dgm:cxn modelId="{546AE7A4-9012-4BD4-AB15-6ACBD26A53AB}" srcId="{0C78FE5E-A19C-45B7-9C8A-4679D8CEA0E0}" destId="{A56883E5-BD3A-4003-A3B0-17C44F51E0C8}" srcOrd="0" destOrd="0" parTransId="{2B697F3F-754B-4112-A933-7656684051C8}" sibTransId="{A8679985-08D4-459C-BC94-CA9F1CE4FB20}"/>
    <dgm:cxn modelId="{AA6BF3A4-A750-4E59-BDAF-B50E08C73A95}" type="presOf" srcId="{E3071164-080B-415C-A6A2-A35F14DFC2EF}" destId="{9D5149D8-66CF-493C-97C7-827039F3F208}" srcOrd="0" destOrd="0" presId="urn:microsoft.com/office/officeart/2005/8/layout/orgChart1"/>
    <dgm:cxn modelId="{EB70BDA9-2314-447B-8B41-D176423F7216}" type="presOf" srcId="{E1EE7AAC-870C-4C14-A4BC-DF72F75EE509}" destId="{5BC5CFB9-640C-4C3F-B436-C6D22F377DCC}" srcOrd="1" destOrd="0" presId="urn:microsoft.com/office/officeart/2005/8/layout/orgChart1"/>
    <dgm:cxn modelId="{27C2BEB5-13DF-4B77-89BF-4063D158549B}" srcId="{0C78FE5E-A19C-45B7-9C8A-4679D8CEA0E0}" destId="{04E4E36E-F781-46C4-B44C-D447487484A7}" srcOrd="1" destOrd="0" parTransId="{8C58F72B-88BA-4B15-B8AF-3E15785D949B}" sibTransId="{A0D145EC-4777-4CA5-AE54-8057BA6120E0}"/>
    <dgm:cxn modelId="{63913EB7-7B7D-4105-B73A-4BB7870C12CC}" srcId="{04E4E36E-F781-46C4-B44C-D447487484A7}" destId="{BC6D3047-4B46-427A-9FEA-926E152B24CA}" srcOrd="3" destOrd="0" parTransId="{5822E7E5-6A6C-45A6-B9C9-0224FB1F06CB}" sibTransId="{7A352411-B176-40E4-93FE-6BF61C9E8373}"/>
    <dgm:cxn modelId="{DC925BBE-5B3F-4645-9DAD-2389F51070A9}" type="presOf" srcId="{7B74CB59-E4A9-4F17-A1BF-A168B578F768}" destId="{E594DBA9-78C0-4E55-B7CE-C6B30E4D23F0}" srcOrd="1" destOrd="0" presId="urn:microsoft.com/office/officeart/2005/8/layout/orgChart1"/>
    <dgm:cxn modelId="{9D145AC1-E147-4342-A80D-76CFA2CFAD93}" srcId="{04E4E36E-F781-46C4-B44C-D447487484A7}" destId="{F5F6D229-0D27-492D-9697-D802C1A0AC1B}" srcOrd="1" destOrd="0" parTransId="{3A7A687E-E431-47E5-A2CF-46E89FEEDBD6}" sibTransId="{62D855CE-4535-4E1C-9E64-2D92A2347408}"/>
    <dgm:cxn modelId="{0AC43EC7-11E7-46D4-811C-02F93B8F6F7E}" type="presOf" srcId="{332011DA-6CBE-45B4-9AC9-312BEF1EB7BB}" destId="{0A336E3C-7E8E-4BAD-A1A5-59DC9A94C5C6}" srcOrd="0" destOrd="0" presId="urn:microsoft.com/office/officeart/2005/8/layout/orgChart1"/>
    <dgm:cxn modelId="{9F6E45CD-231E-427A-84F8-43D57D3E9D60}" type="presOf" srcId="{8C58F72B-88BA-4B15-B8AF-3E15785D949B}" destId="{FA12658F-0EBF-4E35-9EB9-C38EA21C8AFE}" srcOrd="0" destOrd="0" presId="urn:microsoft.com/office/officeart/2005/8/layout/orgChart1"/>
    <dgm:cxn modelId="{5B768FD4-D7CB-40D2-9886-CC71E2EA5F30}" srcId="{0CE6B7AC-B2C2-4C4D-9012-08EAE10319B8}" destId="{E3071164-080B-415C-A6A2-A35F14DFC2EF}" srcOrd="1" destOrd="0" parTransId="{E2586F5B-D85F-4025-9E57-E22E2C5481FF}" sibTransId="{A98F4DEC-D01E-4BC0-8D0D-97B3DED6D856}"/>
    <dgm:cxn modelId="{677D9EDC-EC8B-4CE1-AD62-240955D9E11D}" srcId="{A56883E5-BD3A-4003-A3B0-17C44F51E0C8}" destId="{E1EE7AAC-870C-4C14-A4BC-DF72F75EE509}" srcOrd="1" destOrd="0" parTransId="{8F6803F9-5126-47B2-93FC-42E768AD5DCD}" sibTransId="{9762EE82-3385-4C14-862E-31F2AADC878E}"/>
    <dgm:cxn modelId="{812DDFEB-9AEA-4A82-991A-DC391F677C8A}" type="presOf" srcId="{97F470D0-2B5D-4B25-8220-3DA5260CF9ED}" destId="{495AAF83-0983-4683-99A2-057E3E7261C6}" srcOrd="1" destOrd="0" presId="urn:microsoft.com/office/officeart/2005/8/layout/orgChart1"/>
    <dgm:cxn modelId="{731867ED-1532-426C-B6BF-7E73B193D986}" srcId="{A56883E5-BD3A-4003-A3B0-17C44F51E0C8}" destId="{4DF60B17-924B-4111-BB5E-171F3BFE1BDF}" srcOrd="3" destOrd="0" parTransId="{2E64C4D6-9837-4C55-923E-343856557DF5}" sibTransId="{9BB7191F-B650-408A-A718-C62F2F3999D5}"/>
    <dgm:cxn modelId="{5AD9A6F2-7DD7-41EA-8E7A-2188CBE6C9C9}" type="presOf" srcId="{97F470D0-2B5D-4B25-8220-3DA5260CF9ED}" destId="{92BFF2A2-0663-4169-84A0-9B6603214B6C}" srcOrd="0" destOrd="0" presId="urn:microsoft.com/office/officeart/2005/8/layout/orgChart1"/>
    <dgm:cxn modelId="{1E464CF5-417C-49AF-B12E-43122DD8073E}" type="presOf" srcId="{BC6D3047-4B46-427A-9FEA-926E152B24CA}" destId="{31B5696D-55C8-4701-A01A-25657EAC23A7}" srcOrd="0" destOrd="0" presId="urn:microsoft.com/office/officeart/2005/8/layout/orgChart1"/>
    <dgm:cxn modelId="{053851F5-2922-4D48-9272-ED9945F7A243}" type="presOf" srcId="{F5F6D229-0D27-492D-9697-D802C1A0AC1B}" destId="{420C02BA-E646-4794-A218-E505D1E7978B}" srcOrd="1" destOrd="0" presId="urn:microsoft.com/office/officeart/2005/8/layout/orgChart1"/>
    <dgm:cxn modelId="{2737DEF5-EC2D-4E90-98EC-E5B9CAD682FB}" srcId="{04E4E36E-F781-46C4-B44C-D447487484A7}" destId="{5E513F7F-65BD-4D15-B6FD-ED88299332F0}" srcOrd="2" destOrd="0" parTransId="{0155CB2F-C3D8-4C56-A701-018424CF489F}" sibTransId="{6E7296E0-093A-416E-BE28-CED1570BCB53}"/>
    <dgm:cxn modelId="{1936C8F7-7B08-43F2-89C4-7866E5363F4D}" type="presOf" srcId="{70A1EBA7-845C-43DF-91BB-C57104163586}" destId="{60DE786F-69F0-4549-B988-181C2B806888}" srcOrd="0" destOrd="0" presId="urn:microsoft.com/office/officeart/2005/8/layout/orgChart1"/>
    <dgm:cxn modelId="{3689652E-64F5-4458-8780-5F979A2184FE}" type="presParOf" srcId="{A84F4E2D-952B-46B8-90BE-056CA06122EA}" destId="{4B9CB823-F2AA-4834-A4FE-FA91394BD275}" srcOrd="0" destOrd="0" presId="urn:microsoft.com/office/officeart/2005/8/layout/orgChart1"/>
    <dgm:cxn modelId="{4D6DCBE5-327D-4BD5-B7BD-2CD0DA6D8C86}" type="presParOf" srcId="{4B9CB823-F2AA-4834-A4FE-FA91394BD275}" destId="{4A8C6B55-A537-412A-BD03-E467A6A5C4F7}" srcOrd="0" destOrd="0" presId="urn:microsoft.com/office/officeart/2005/8/layout/orgChart1"/>
    <dgm:cxn modelId="{5C833CD6-0B9C-4624-B866-41E96987423D}" type="presParOf" srcId="{4A8C6B55-A537-412A-BD03-E467A6A5C4F7}" destId="{A7F0C68B-6B9B-4EE8-A8A6-5907BD2AD0A3}" srcOrd="0" destOrd="0" presId="urn:microsoft.com/office/officeart/2005/8/layout/orgChart1"/>
    <dgm:cxn modelId="{25090C06-DDE0-48C3-AD53-86231A34BCB6}" type="presParOf" srcId="{4A8C6B55-A537-412A-BD03-E467A6A5C4F7}" destId="{A84ABD11-0D6D-4572-A90F-39A465EBB8D6}" srcOrd="1" destOrd="0" presId="urn:microsoft.com/office/officeart/2005/8/layout/orgChart1"/>
    <dgm:cxn modelId="{D4328932-C6FC-4B0A-8542-E8B08C561A33}" type="presParOf" srcId="{4B9CB823-F2AA-4834-A4FE-FA91394BD275}" destId="{28944400-23B3-4115-8EB6-29C993DF9C29}" srcOrd="1" destOrd="0" presId="urn:microsoft.com/office/officeart/2005/8/layout/orgChart1"/>
    <dgm:cxn modelId="{061AD0C6-F882-4BD4-9EB0-885A88E6AFC8}" type="presParOf" srcId="{28944400-23B3-4115-8EB6-29C993DF9C29}" destId="{756B38F2-05DA-46EE-A0DB-92499DEB50C4}" srcOrd="0" destOrd="0" presId="urn:microsoft.com/office/officeart/2005/8/layout/orgChart1"/>
    <dgm:cxn modelId="{02083E5C-AC99-4C1A-BC2B-19F8C05F47D4}" type="presParOf" srcId="{28944400-23B3-4115-8EB6-29C993DF9C29}" destId="{1D9A8290-E102-4479-AFFD-0E25DF9DD43B}" srcOrd="1" destOrd="0" presId="urn:microsoft.com/office/officeart/2005/8/layout/orgChart1"/>
    <dgm:cxn modelId="{D0D633E9-9388-45FB-8EC4-2ABB619F4C16}" type="presParOf" srcId="{1D9A8290-E102-4479-AFFD-0E25DF9DD43B}" destId="{136E0ACB-4551-4E63-A524-14FD1C359518}" srcOrd="0" destOrd="0" presId="urn:microsoft.com/office/officeart/2005/8/layout/orgChart1"/>
    <dgm:cxn modelId="{A5FE47EB-C1C3-46C2-BD3C-E5D2D2E43678}" type="presParOf" srcId="{136E0ACB-4551-4E63-A524-14FD1C359518}" destId="{CFA33D6A-4EE8-4ADB-8355-4355FCE8DFC6}" srcOrd="0" destOrd="0" presId="urn:microsoft.com/office/officeart/2005/8/layout/orgChart1"/>
    <dgm:cxn modelId="{B1DF559D-9804-4897-BB79-817C61D59698}" type="presParOf" srcId="{136E0ACB-4551-4E63-A524-14FD1C359518}" destId="{0142DEB6-EBB1-4B9A-A999-267535F5084C}" srcOrd="1" destOrd="0" presId="urn:microsoft.com/office/officeart/2005/8/layout/orgChart1"/>
    <dgm:cxn modelId="{340E0659-7F1D-4B18-8050-E65554E62CC0}" type="presParOf" srcId="{1D9A8290-E102-4479-AFFD-0E25DF9DD43B}" destId="{728E460D-30A6-4367-B0DC-4945EFA5DD2F}" srcOrd="1" destOrd="0" presId="urn:microsoft.com/office/officeart/2005/8/layout/orgChart1"/>
    <dgm:cxn modelId="{5FA49140-68FF-493E-B05E-81A2C4203259}" type="presParOf" srcId="{728E460D-30A6-4367-B0DC-4945EFA5DD2F}" destId="{60DE786F-69F0-4549-B988-181C2B806888}" srcOrd="0" destOrd="0" presId="urn:microsoft.com/office/officeart/2005/8/layout/orgChart1"/>
    <dgm:cxn modelId="{F894B179-1FA9-4E24-9764-2EC2FEA89327}" type="presParOf" srcId="{728E460D-30A6-4367-B0DC-4945EFA5DD2F}" destId="{47E9E913-5380-4BEC-9C79-0E3FD2AC39EF}" srcOrd="1" destOrd="0" presId="urn:microsoft.com/office/officeart/2005/8/layout/orgChart1"/>
    <dgm:cxn modelId="{86771328-A576-4331-89A3-9E24ACB0304C}" type="presParOf" srcId="{47E9E913-5380-4BEC-9C79-0E3FD2AC39EF}" destId="{F502210D-F60F-4203-87B0-950DA9A469DE}" srcOrd="0" destOrd="0" presId="urn:microsoft.com/office/officeart/2005/8/layout/orgChart1"/>
    <dgm:cxn modelId="{CED63362-22D8-4195-9B55-7C8D7208534A}" type="presParOf" srcId="{F502210D-F60F-4203-87B0-950DA9A469DE}" destId="{92BFF2A2-0663-4169-84A0-9B6603214B6C}" srcOrd="0" destOrd="0" presId="urn:microsoft.com/office/officeart/2005/8/layout/orgChart1"/>
    <dgm:cxn modelId="{6C1A6C06-0CBC-4E63-A909-824C042C2641}" type="presParOf" srcId="{F502210D-F60F-4203-87B0-950DA9A469DE}" destId="{495AAF83-0983-4683-99A2-057E3E7261C6}" srcOrd="1" destOrd="0" presId="urn:microsoft.com/office/officeart/2005/8/layout/orgChart1"/>
    <dgm:cxn modelId="{F8BB01F3-0C41-417B-A36D-C53E71B6AF49}" type="presParOf" srcId="{47E9E913-5380-4BEC-9C79-0E3FD2AC39EF}" destId="{9324FF1A-3747-4274-937E-B63165120FF0}" srcOrd="1" destOrd="0" presId="urn:microsoft.com/office/officeart/2005/8/layout/orgChart1"/>
    <dgm:cxn modelId="{70BFA7CE-3ACB-40E7-B7FF-49B5B85039DE}" type="presParOf" srcId="{47E9E913-5380-4BEC-9C79-0E3FD2AC39EF}" destId="{C4ED05D1-B914-4D0A-9D0F-6D92669D7B9C}" srcOrd="2" destOrd="0" presId="urn:microsoft.com/office/officeart/2005/8/layout/orgChart1"/>
    <dgm:cxn modelId="{2CB2ED59-49AD-4FD4-AC35-05584C5281E5}" type="presParOf" srcId="{728E460D-30A6-4367-B0DC-4945EFA5DD2F}" destId="{0A336E3C-7E8E-4BAD-A1A5-59DC9A94C5C6}" srcOrd="2" destOrd="0" presId="urn:microsoft.com/office/officeart/2005/8/layout/orgChart1"/>
    <dgm:cxn modelId="{B14E976B-C395-47A7-990D-16A5A186BEBA}" type="presParOf" srcId="{728E460D-30A6-4367-B0DC-4945EFA5DD2F}" destId="{2C3DE9C1-6959-4404-942C-D686F37C034B}" srcOrd="3" destOrd="0" presId="urn:microsoft.com/office/officeart/2005/8/layout/orgChart1"/>
    <dgm:cxn modelId="{0652590A-ED6B-4AE1-AF4B-7F37BD48965A}" type="presParOf" srcId="{2C3DE9C1-6959-4404-942C-D686F37C034B}" destId="{318AD4A3-E158-41E7-9634-A4F7B5F5F992}" srcOrd="0" destOrd="0" presId="urn:microsoft.com/office/officeart/2005/8/layout/orgChart1"/>
    <dgm:cxn modelId="{5CDBA48F-0777-493D-BDEF-87B7C6CD2A15}" type="presParOf" srcId="{318AD4A3-E158-41E7-9634-A4F7B5F5F992}" destId="{DB49BF62-770B-4273-AB9C-7A8D2BAC7084}" srcOrd="0" destOrd="0" presId="urn:microsoft.com/office/officeart/2005/8/layout/orgChart1"/>
    <dgm:cxn modelId="{AF4FB290-2F82-4158-ACA0-7642DB3FD244}" type="presParOf" srcId="{318AD4A3-E158-41E7-9634-A4F7B5F5F992}" destId="{3FA4E51C-431F-42D5-91C7-D77DBD5B0D82}" srcOrd="1" destOrd="0" presId="urn:microsoft.com/office/officeart/2005/8/layout/orgChart1"/>
    <dgm:cxn modelId="{952F99A5-DA6A-4D1C-8B77-A28C09F1950D}" type="presParOf" srcId="{2C3DE9C1-6959-4404-942C-D686F37C034B}" destId="{14E56795-87E3-4F08-ACF0-3C5F3CC2D26D}" srcOrd="1" destOrd="0" presId="urn:microsoft.com/office/officeart/2005/8/layout/orgChart1"/>
    <dgm:cxn modelId="{837765D1-DD83-4CCC-9586-44A05E5F6125}" type="presParOf" srcId="{2C3DE9C1-6959-4404-942C-D686F37C034B}" destId="{9772B502-14E6-4FFC-B894-C401D6455F8C}" srcOrd="2" destOrd="0" presId="urn:microsoft.com/office/officeart/2005/8/layout/orgChart1"/>
    <dgm:cxn modelId="{C8BF921E-5DAD-4EC7-A4EC-DEE0D98C83EC}" type="presParOf" srcId="{728E460D-30A6-4367-B0DC-4945EFA5DD2F}" destId="{CF9759BC-2B81-400C-8AF3-668DFCD4CA47}" srcOrd="4" destOrd="0" presId="urn:microsoft.com/office/officeart/2005/8/layout/orgChart1"/>
    <dgm:cxn modelId="{A2FB0E99-1C6E-4B5A-A5A4-9F9FD9A959EB}" type="presParOf" srcId="{728E460D-30A6-4367-B0DC-4945EFA5DD2F}" destId="{F03C9AB0-148C-4BD7-9E35-B9D5289A2D60}" srcOrd="5" destOrd="0" presId="urn:microsoft.com/office/officeart/2005/8/layout/orgChart1"/>
    <dgm:cxn modelId="{51D5A334-8AF9-4F5A-8761-B2992DCC5DE3}" type="presParOf" srcId="{F03C9AB0-148C-4BD7-9E35-B9D5289A2D60}" destId="{4F1F584C-9DAC-4BCF-82AD-037E22D9A9AE}" srcOrd="0" destOrd="0" presId="urn:microsoft.com/office/officeart/2005/8/layout/orgChart1"/>
    <dgm:cxn modelId="{81837697-C5A5-4AE0-96FE-AD99839AA0EF}" type="presParOf" srcId="{4F1F584C-9DAC-4BCF-82AD-037E22D9A9AE}" destId="{6D9A80C5-EA90-4A72-A964-55C280EB1B56}" srcOrd="0" destOrd="0" presId="urn:microsoft.com/office/officeart/2005/8/layout/orgChart1"/>
    <dgm:cxn modelId="{27DF1A11-9BF0-4918-8E3C-517651FDA5EE}" type="presParOf" srcId="{4F1F584C-9DAC-4BCF-82AD-037E22D9A9AE}" destId="{E9DFE5D2-D97D-464C-B8CA-9CB15090DB4A}" srcOrd="1" destOrd="0" presId="urn:microsoft.com/office/officeart/2005/8/layout/orgChart1"/>
    <dgm:cxn modelId="{6056C708-E313-4E35-B637-BA706B245487}" type="presParOf" srcId="{F03C9AB0-148C-4BD7-9E35-B9D5289A2D60}" destId="{7DEAF7CD-837F-4442-80B7-28CC37EE5587}" srcOrd="1" destOrd="0" presId="urn:microsoft.com/office/officeart/2005/8/layout/orgChart1"/>
    <dgm:cxn modelId="{293247D3-B477-47FC-BF47-D675C30117C0}" type="presParOf" srcId="{F03C9AB0-148C-4BD7-9E35-B9D5289A2D60}" destId="{37D7828C-B005-4AA5-AC46-94FA0487E5DC}" srcOrd="2" destOrd="0" presId="urn:microsoft.com/office/officeart/2005/8/layout/orgChart1"/>
    <dgm:cxn modelId="{237AC635-D18F-4BC6-8AE5-5777C384DEC4}" type="presParOf" srcId="{728E460D-30A6-4367-B0DC-4945EFA5DD2F}" destId="{B1F0F7CE-C6E0-4195-A652-8B5CDA813BF6}" srcOrd="6" destOrd="0" presId="urn:microsoft.com/office/officeart/2005/8/layout/orgChart1"/>
    <dgm:cxn modelId="{2DD41AC1-9763-45B8-8B72-3565E58F3040}" type="presParOf" srcId="{728E460D-30A6-4367-B0DC-4945EFA5DD2F}" destId="{22D710E2-AAC4-4914-87B2-AF77FD0F5583}" srcOrd="7" destOrd="0" presId="urn:microsoft.com/office/officeart/2005/8/layout/orgChart1"/>
    <dgm:cxn modelId="{EA910EAD-1D8F-4547-B2BD-1E4741618F20}" type="presParOf" srcId="{22D710E2-AAC4-4914-87B2-AF77FD0F5583}" destId="{5E7FB460-F831-4835-B95C-68F417E85BB2}" srcOrd="0" destOrd="0" presId="urn:microsoft.com/office/officeart/2005/8/layout/orgChart1"/>
    <dgm:cxn modelId="{BB526440-BB9A-4DA7-891A-1A215F858B2B}" type="presParOf" srcId="{5E7FB460-F831-4835-B95C-68F417E85BB2}" destId="{3F76949D-95B5-4564-AC36-05F4F64EF8D3}" srcOrd="0" destOrd="0" presId="urn:microsoft.com/office/officeart/2005/8/layout/orgChart1"/>
    <dgm:cxn modelId="{607DF4F9-AC43-4B7A-9DAA-5CD40D7D1545}" type="presParOf" srcId="{5E7FB460-F831-4835-B95C-68F417E85BB2}" destId="{EE72C984-39DD-4697-8E53-EC61ABA63B87}" srcOrd="1" destOrd="0" presId="urn:microsoft.com/office/officeart/2005/8/layout/orgChart1"/>
    <dgm:cxn modelId="{B7F32F47-C567-4CF2-AF45-D25EE39AB85A}" type="presParOf" srcId="{22D710E2-AAC4-4914-87B2-AF77FD0F5583}" destId="{20D93D84-7148-418A-8776-5330E97EE9CF}" srcOrd="1" destOrd="0" presId="urn:microsoft.com/office/officeart/2005/8/layout/orgChart1"/>
    <dgm:cxn modelId="{54B2D666-088E-4B22-B427-D756951AFDF3}" type="presParOf" srcId="{22D710E2-AAC4-4914-87B2-AF77FD0F5583}" destId="{5ED6E418-317A-4533-B1FA-CCB09FE593F5}" srcOrd="2" destOrd="0" presId="urn:microsoft.com/office/officeart/2005/8/layout/orgChart1"/>
    <dgm:cxn modelId="{89D86D6A-6453-4605-9EBD-0CBCC280FB7A}" type="presParOf" srcId="{728E460D-30A6-4367-B0DC-4945EFA5DD2F}" destId="{5661246C-9CFE-4532-BCE9-E3592E0FC29A}" srcOrd="8" destOrd="0" presId="urn:microsoft.com/office/officeart/2005/8/layout/orgChart1"/>
    <dgm:cxn modelId="{95A8BA9E-0994-42E0-A0DB-046882C2C17A}" type="presParOf" srcId="{728E460D-30A6-4367-B0DC-4945EFA5DD2F}" destId="{4B5BB100-2E14-4DD7-BE13-B382CD2B2CCC}" srcOrd="9" destOrd="0" presId="urn:microsoft.com/office/officeart/2005/8/layout/orgChart1"/>
    <dgm:cxn modelId="{2A56FFFF-FF34-4384-A3E0-D70836F32B78}" type="presParOf" srcId="{4B5BB100-2E14-4DD7-BE13-B382CD2B2CCC}" destId="{9D36F580-B8B8-4BE9-BDBD-00123900E454}" srcOrd="0" destOrd="0" presId="urn:microsoft.com/office/officeart/2005/8/layout/orgChart1"/>
    <dgm:cxn modelId="{42D72AFD-C7C1-4593-8098-62BA0AD7E641}" type="presParOf" srcId="{9D36F580-B8B8-4BE9-BDBD-00123900E454}" destId="{00E8CE02-D370-4FC6-8DF5-CF8DF8FDE41E}" srcOrd="0" destOrd="0" presId="urn:microsoft.com/office/officeart/2005/8/layout/orgChart1"/>
    <dgm:cxn modelId="{E6ACA070-61AC-42A9-9ED6-56FAB62DB4CD}" type="presParOf" srcId="{9D36F580-B8B8-4BE9-BDBD-00123900E454}" destId="{05ED6C76-2D02-44B9-B834-FF2F7156F51F}" srcOrd="1" destOrd="0" presId="urn:microsoft.com/office/officeart/2005/8/layout/orgChart1"/>
    <dgm:cxn modelId="{6EF4E012-08DF-47A6-89ED-E36A9281928A}" type="presParOf" srcId="{4B5BB100-2E14-4DD7-BE13-B382CD2B2CCC}" destId="{0090F0D4-6AEE-41DA-98EF-1DC1BADBCE68}" srcOrd="1" destOrd="0" presId="urn:microsoft.com/office/officeart/2005/8/layout/orgChart1"/>
    <dgm:cxn modelId="{10935C56-CAB1-4F43-9448-1D7671A96831}" type="presParOf" srcId="{4B5BB100-2E14-4DD7-BE13-B382CD2B2CCC}" destId="{51EA1AAE-FCA8-4832-9F56-AAC51B3DF9E4}" srcOrd="2" destOrd="0" presId="urn:microsoft.com/office/officeart/2005/8/layout/orgChart1"/>
    <dgm:cxn modelId="{41E58523-ACF4-4A63-8A87-045B16E12427}" type="presParOf" srcId="{1D9A8290-E102-4479-AFFD-0E25DF9DD43B}" destId="{17469E47-7B3E-44F7-9DF2-EC6022CA7263}" srcOrd="2" destOrd="0" presId="urn:microsoft.com/office/officeart/2005/8/layout/orgChart1"/>
    <dgm:cxn modelId="{F154290A-228D-4171-AC7D-066BCA48957A}" type="presParOf" srcId="{17469E47-7B3E-44F7-9DF2-EC6022CA7263}" destId="{848CEF52-CAEF-401C-BD40-D90769CAFEA3}" srcOrd="0" destOrd="0" presId="urn:microsoft.com/office/officeart/2005/8/layout/orgChart1"/>
    <dgm:cxn modelId="{6C9A563C-8B83-49C4-BFAE-0F9CD5D636A5}" type="presParOf" srcId="{17469E47-7B3E-44F7-9DF2-EC6022CA7263}" destId="{BEC47C68-ACD7-4014-A471-A70F070BD31B}" srcOrd="1" destOrd="0" presId="urn:microsoft.com/office/officeart/2005/8/layout/orgChart1"/>
    <dgm:cxn modelId="{4780B445-D768-44DB-BB99-842ADC2CD832}" type="presParOf" srcId="{BEC47C68-ACD7-4014-A471-A70F070BD31B}" destId="{17EFC9C6-F206-420C-8192-32CCF435685B}" srcOrd="0" destOrd="0" presId="urn:microsoft.com/office/officeart/2005/8/layout/orgChart1"/>
    <dgm:cxn modelId="{5E089701-1872-47B7-BEA0-2838BC70BFD9}" type="presParOf" srcId="{17EFC9C6-F206-420C-8192-32CCF435685B}" destId="{E9C4DF70-9809-4864-B265-6A4F43928285}" srcOrd="0" destOrd="0" presId="urn:microsoft.com/office/officeart/2005/8/layout/orgChart1"/>
    <dgm:cxn modelId="{E22EFCC8-12AB-4C60-8A88-C471E378AC32}" type="presParOf" srcId="{17EFC9C6-F206-420C-8192-32CCF435685B}" destId="{5BC5CFB9-640C-4C3F-B436-C6D22F377DCC}" srcOrd="1" destOrd="0" presId="urn:microsoft.com/office/officeart/2005/8/layout/orgChart1"/>
    <dgm:cxn modelId="{664302B8-1FAA-4573-BCD6-63A71AD68603}" type="presParOf" srcId="{BEC47C68-ACD7-4014-A471-A70F070BD31B}" destId="{4F9D2ADB-032B-441A-9091-44E17F6665F6}" srcOrd="1" destOrd="0" presId="urn:microsoft.com/office/officeart/2005/8/layout/orgChart1"/>
    <dgm:cxn modelId="{3D035283-D3ED-4D6B-BB6D-8A21103D0B3B}" type="presParOf" srcId="{BEC47C68-ACD7-4014-A471-A70F070BD31B}" destId="{5ACD463B-6CB7-4FC2-B8BD-148571191026}" srcOrd="2" destOrd="0" presId="urn:microsoft.com/office/officeart/2005/8/layout/orgChart1"/>
    <dgm:cxn modelId="{6405EF9F-0B22-4A73-940F-360CD1C68708}" type="presParOf" srcId="{28944400-23B3-4115-8EB6-29C993DF9C29}" destId="{FA12658F-0EBF-4E35-9EB9-C38EA21C8AFE}" srcOrd="2" destOrd="0" presId="urn:microsoft.com/office/officeart/2005/8/layout/orgChart1"/>
    <dgm:cxn modelId="{CC8AC9D3-2367-41DA-8D59-5D92CCF3EDF9}" type="presParOf" srcId="{28944400-23B3-4115-8EB6-29C993DF9C29}" destId="{A614DA8A-B6FD-461E-82AC-F9C50F032C93}" srcOrd="3" destOrd="0" presId="urn:microsoft.com/office/officeart/2005/8/layout/orgChart1"/>
    <dgm:cxn modelId="{92182B82-2A0F-419A-AF87-524B362C1F4B}" type="presParOf" srcId="{A614DA8A-B6FD-461E-82AC-F9C50F032C93}" destId="{74215A8E-6D5C-4910-9E6A-C96CCB54D146}" srcOrd="0" destOrd="0" presId="urn:microsoft.com/office/officeart/2005/8/layout/orgChart1"/>
    <dgm:cxn modelId="{F719A302-04A9-4BBB-BA9D-D87A29337FE4}" type="presParOf" srcId="{74215A8E-6D5C-4910-9E6A-C96CCB54D146}" destId="{D7F7ABE5-5BAA-455C-BBCD-51860EB0FD97}" srcOrd="0" destOrd="0" presId="urn:microsoft.com/office/officeart/2005/8/layout/orgChart1"/>
    <dgm:cxn modelId="{54F0CE28-0C5E-48DD-B361-D9B542FE6870}" type="presParOf" srcId="{74215A8E-6D5C-4910-9E6A-C96CCB54D146}" destId="{7217F41D-3691-4972-B748-B4188C42B100}" srcOrd="1" destOrd="0" presId="urn:microsoft.com/office/officeart/2005/8/layout/orgChart1"/>
    <dgm:cxn modelId="{FCE49DF5-6FD8-4675-8B9F-2610B274A347}" type="presParOf" srcId="{A614DA8A-B6FD-461E-82AC-F9C50F032C93}" destId="{296B49E8-3244-42DA-86B9-8FCA13CC6126}" srcOrd="1" destOrd="0" presId="urn:microsoft.com/office/officeart/2005/8/layout/orgChart1"/>
    <dgm:cxn modelId="{35A6F6A9-01E7-48AA-B323-0DB0DF7595C8}" type="presParOf" srcId="{296B49E8-3244-42DA-86B9-8FCA13CC6126}" destId="{630CE6E2-D666-4F34-A03B-08B4F9D28D97}" srcOrd="0" destOrd="0" presId="urn:microsoft.com/office/officeart/2005/8/layout/orgChart1"/>
    <dgm:cxn modelId="{78C21DBC-451B-4090-AFA2-2AB0535CECFA}" type="presParOf" srcId="{296B49E8-3244-42DA-86B9-8FCA13CC6126}" destId="{07566574-6297-43D7-98B7-11F1F312DE28}" srcOrd="1" destOrd="0" presId="urn:microsoft.com/office/officeart/2005/8/layout/orgChart1"/>
    <dgm:cxn modelId="{353BFEF3-86D6-4ECD-B8B0-C88F272DFC78}" type="presParOf" srcId="{07566574-6297-43D7-98B7-11F1F312DE28}" destId="{EAD3EB13-4194-4BAF-8F17-149A86D89F66}" srcOrd="0" destOrd="0" presId="urn:microsoft.com/office/officeart/2005/8/layout/orgChart1"/>
    <dgm:cxn modelId="{9218529C-B36B-4D80-A57A-F4D555FA8F20}" type="presParOf" srcId="{EAD3EB13-4194-4BAF-8F17-149A86D89F66}" destId="{EAF4A452-7ED6-4B6A-839E-2BB628ADA3E1}" srcOrd="0" destOrd="0" presId="urn:microsoft.com/office/officeart/2005/8/layout/orgChart1"/>
    <dgm:cxn modelId="{6A1EAFA7-C9BA-44AD-BB15-4C2A46550A53}" type="presParOf" srcId="{EAD3EB13-4194-4BAF-8F17-149A86D89F66}" destId="{FF2CA168-3DA1-4286-9D5D-0E69BBDE33E8}" srcOrd="1" destOrd="0" presId="urn:microsoft.com/office/officeart/2005/8/layout/orgChart1"/>
    <dgm:cxn modelId="{92D26E67-1C6E-4832-A0DF-F55E8863077E}" type="presParOf" srcId="{07566574-6297-43D7-98B7-11F1F312DE28}" destId="{7728BF05-0002-4EBA-9816-F6260231482C}" srcOrd="1" destOrd="0" presId="urn:microsoft.com/office/officeart/2005/8/layout/orgChart1"/>
    <dgm:cxn modelId="{2AF67054-927E-47B4-B912-A9AE53680EDA}" type="presParOf" srcId="{07566574-6297-43D7-98B7-11F1F312DE28}" destId="{0E635E7C-9D15-46FF-9BCC-86440D35784A}" srcOrd="2" destOrd="0" presId="urn:microsoft.com/office/officeart/2005/8/layout/orgChart1"/>
    <dgm:cxn modelId="{3CA9AC5F-E1E4-4EB3-846D-1A86C084754F}" type="presParOf" srcId="{296B49E8-3244-42DA-86B9-8FCA13CC6126}" destId="{1871AC98-E6E3-4F6C-918D-6A95628560CE}" srcOrd="2" destOrd="0" presId="urn:microsoft.com/office/officeart/2005/8/layout/orgChart1"/>
    <dgm:cxn modelId="{2AF7E82D-C93D-4D83-869F-988B308E7C74}" type="presParOf" srcId="{296B49E8-3244-42DA-86B9-8FCA13CC6126}" destId="{04AF15A7-0629-4C0F-B007-910F940A36F3}" srcOrd="3" destOrd="0" presId="urn:microsoft.com/office/officeart/2005/8/layout/orgChart1"/>
    <dgm:cxn modelId="{8F5CB7B8-68A7-4856-BD7E-6AF8CEEF0768}" type="presParOf" srcId="{04AF15A7-0629-4C0F-B007-910F940A36F3}" destId="{2FF3E402-64B4-4D41-B68C-9195A15F1270}" srcOrd="0" destOrd="0" presId="urn:microsoft.com/office/officeart/2005/8/layout/orgChart1"/>
    <dgm:cxn modelId="{4695837F-1C01-40D3-8EA3-1381C7DAA1D6}" type="presParOf" srcId="{2FF3E402-64B4-4D41-B68C-9195A15F1270}" destId="{0F11DF4B-A48A-4BFF-BF1B-0E7174CAD7F5}" srcOrd="0" destOrd="0" presId="urn:microsoft.com/office/officeart/2005/8/layout/orgChart1"/>
    <dgm:cxn modelId="{F3FFFA57-8ADF-41CA-8042-41CD35635DC9}" type="presParOf" srcId="{2FF3E402-64B4-4D41-B68C-9195A15F1270}" destId="{420C02BA-E646-4794-A218-E505D1E7978B}" srcOrd="1" destOrd="0" presId="urn:microsoft.com/office/officeart/2005/8/layout/orgChart1"/>
    <dgm:cxn modelId="{3CBC6C5F-968F-44A1-9C82-3AD4F4948531}" type="presParOf" srcId="{04AF15A7-0629-4C0F-B007-910F940A36F3}" destId="{C5295D86-8B6D-477B-AE98-024E390557CF}" srcOrd="1" destOrd="0" presId="urn:microsoft.com/office/officeart/2005/8/layout/orgChart1"/>
    <dgm:cxn modelId="{8E3B8122-FEEF-4670-81D9-19477B0EEF64}" type="presParOf" srcId="{04AF15A7-0629-4C0F-B007-910F940A36F3}" destId="{9DAF84D4-A7C0-40ED-AFEA-5CB9881CA568}" srcOrd="2" destOrd="0" presId="urn:microsoft.com/office/officeart/2005/8/layout/orgChart1"/>
    <dgm:cxn modelId="{4AE2E607-6CA7-4077-B270-092B592278EC}" type="presParOf" srcId="{296B49E8-3244-42DA-86B9-8FCA13CC6126}" destId="{9F121CEA-88C8-4A85-926F-6BC89C39FE20}" srcOrd="4" destOrd="0" presId="urn:microsoft.com/office/officeart/2005/8/layout/orgChart1"/>
    <dgm:cxn modelId="{A84E144D-BEC0-4D47-82DF-9057FAF45819}" type="presParOf" srcId="{296B49E8-3244-42DA-86B9-8FCA13CC6126}" destId="{3C1C11AA-A3C5-43F5-8609-F96AA4AEF875}" srcOrd="5" destOrd="0" presId="urn:microsoft.com/office/officeart/2005/8/layout/orgChart1"/>
    <dgm:cxn modelId="{27EC4CE4-0EEF-417D-A4F3-A57E28D531F8}" type="presParOf" srcId="{3C1C11AA-A3C5-43F5-8609-F96AA4AEF875}" destId="{7169D5A6-D900-4029-BB31-B25DBE2452C0}" srcOrd="0" destOrd="0" presId="urn:microsoft.com/office/officeart/2005/8/layout/orgChart1"/>
    <dgm:cxn modelId="{BFA1C5A5-C600-4A06-BB6E-82C4927CB9CD}" type="presParOf" srcId="{7169D5A6-D900-4029-BB31-B25DBE2452C0}" destId="{35AD16D0-5FB5-46A8-A375-588A7A3AFB0B}" srcOrd="0" destOrd="0" presId="urn:microsoft.com/office/officeart/2005/8/layout/orgChart1"/>
    <dgm:cxn modelId="{D14D96F8-3F63-4EA2-95A1-2E332304BBB6}" type="presParOf" srcId="{7169D5A6-D900-4029-BB31-B25DBE2452C0}" destId="{37EDA40F-B53A-460A-995C-7A3FE2C6D1BF}" srcOrd="1" destOrd="0" presId="urn:microsoft.com/office/officeart/2005/8/layout/orgChart1"/>
    <dgm:cxn modelId="{46753E83-35A9-4C12-869F-B4109292E7F9}" type="presParOf" srcId="{3C1C11AA-A3C5-43F5-8609-F96AA4AEF875}" destId="{706F72C9-B279-4699-BF4D-43EE9ED14E57}" srcOrd="1" destOrd="0" presId="urn:microsoft.com/office/officeart/2005/8/layout/orgChart1"/>
    <dgm:cxn modelId="{3E733609-F840-4E4E-BF29-D091944C1BFF}" type="presParOf" srcId="{3C1C11AA-A3C5-43F5-8609-F96AA4AEF875}" destId="{2331EC61-71D0-406F-822C-27FEAADB0E35}" srcOrd="2" destOrd="0" presId="urn:microsoft.com/office/officeart/2005/8/layout/orgChart1"/>
    <dgm:cxn modelId="{32CAC7CD-DAD2-418E-ACB8-A4E92B6D42C9}" type="presParOf" srcId="{296B49E8-3244-42DA-86B9-8FCA13CC6126}" destId="{748AB5D3-28AA-4B39-98FE-5161D5FCC2C6}" srcOrd="6" destOrd="0" presId="urn:microsoft.com/office/officeart/2005/8/layout/orgChart1"/>
    <dgm:cxn modelId="{5D1AE031-E6E7-4D50-A8FF-76CAA7CD514B}" type="presParOf" srcId="{296B49E8-3244-42DA-86B9-8FCA13CC6126}" destId="{9DCF2F6D-A864-4EF5-AF3D-8F1839F1DEDF}" srcOrd="7" destOrd="0" presId="urn:microsoft.com/office/officeart/2005/8/layout/orgChart1"/>
    <dgm:cxn modelId="{D8EB64F5-B079-49C2-9429-275B818DF8BF}" type="presParOf" srcId="{9DCF2F6D-A864-4EF5-AF3D-8F1839F1DEDF}" destId="{EAE17FC4-E3AA-458A-9E88-09FB0A695ADF}" srcOrd="0" destOrd="0" presId="urn:microsoft.com/office/officeart/2005/8/layout/orgChart1"/>
    <dgm:cxn modelId="{EF2056A1-ED46-4A48-AAB9-62B0A7CD6065}" type="presParOf" srcId="{EAE17FC4-E3AA-458A-9E88-09FB0A695ADF}" destId="{31B5696D-55C8-4701-A01A-25657EAC23A7}" srcOrd="0" destOrd="0" presId="urn:microsoft.com/office/officeart/2005/8/layout/orgChart1"/>
    <dgm:cxn modelId="{12DDA3C6-97DB-4CDA-A520-9F8F7051B00E}" type="presParOf" srcId="{EAE17FC4-E3AA-458A-9E88-09FB0A695ADF}" destId="{66FD8D98-B713-40E0-8F8F-92AA6C82741D}" srcOrd="1" destOrd="0" presId="urn:microsoft.com/office/officeart/2005/8/layout/orgChart1"/>
    <dgm:cxn modelId="{C58DF8C0-8E6F-4F72-88CF-6C808EF30EB6}" type="presParOf" srcId="{9DCF2F6D-A864-4EF5-AF3D-8F1839F1DEDF}" destId="{60977559-FD1B-4BB7-B1A2-52A012BE192A}" srcOrd="1" destOrd="0" presId="urn:microsoft.com/office/officeart/2005/8/layout/orgChart1"/>
    <dgm:cxn modelId="{371A7FD5-183A-4558-B05E-D8084E58E32D}" type="presParOf" srcId="{9DCF2F6D-A864-4EF5-AF3D-8F1839F1DEDF}" destId="{4133D47A-FA3F-4D4D-AF64-92FC4241C35F}" srcOrd="2" destOrd="0" presId="urn:microsoft.com/office/officeart/2005/8/layout/orgChart1"/>
    <dgm:cxn modelId="{CC4003CD-44A4-4EAE-9DB8-CB16D62AAAFB}" type="presParOf" srcId="{296B49E8-3244-42DA-86B9-8FCA13CC6126}" destId="{D185A528-3EB4-4494-905D-FAA7B83BBC5F}" srcOrd="8" destOrd="0" presId="urn:microsoft.com/office/officeart/2005/8/layout/orgChart1"/>
    <dgm:cxn modelId="{BBB31C60-D89E-4BCB-AF90-168FB51EC950}" type="presParOf" srcId="{296B49E8-3244-42DA-86B9-8FCA13CC6126}" destId="{435B27B1-00F2-414C-8DFD-C80C77CA5BD7}" srcOrd="9" destOrd="0" presId="urn:microsoft.com/office/officeart/2005/8/layout/orgChart1"/>
    <dgm:cxn modelId="{CE4B1C5E-9DC2-49BC-BE08-C2C927C9BD92}" type="presParOf" srcId="{435B27B1-00F2-414C-8DFD-C80C77CA5BD7}" destId="{0EFFD8A3-ABBC-4E63-9A4C-30405A0A6062}" srcOrd="0" destOrd="0" presId="urn:microsoft.com/office/officeart/2005/8/layout/orgChart1"/>
    <dgm:cxn modelId="{9D3B9437-36CE-4503-9D1B-DAA47D873972}" type="presParOf" srcId="{0EFFD8A3-ABBC-4E63-9A4C-30405A0A6062}" destId="{34CB37CD-3F4D-49BA-A147-3D7D1460F10C}" srcOrd="0" destOrd="0" presId="urn:microsoft.com/office/officeart/2005/8/layout/orgChart1"/>
    <dgm:cxn modelId="{0A6D6B21-040D-43E1-868B-8BA7CE808C1E}" type="presParOf" srcId="{0EFFD8A3-ABBC-4E63-9A4C-30405A0A6062}" destId="{E594DBA9-78C0-4E55-B7CE-C6B30E4D23F0}" srcOrd="1" destOrd="0" presId="urn:microsoft.com/office/officeart/2005/8/layout/orgChart1"/>
    <dgm:cxn modelId="{A4FC458F-D31C-462B-A0D5-2A3AC21D707C}" type="presParOf" srcId="{435B27B1-00F2-414C-8DFD-C80C77CA5BD7}" destId="{6CA81488-11AA-4DBF-B8AD-F7F3C73024FF}" srcOrd="1" destOrd="0" presId="urn:microsoft.com/office/officeart/2005/8/layout/orgChart1"/>
    <dgm:cxn modelId="{CD5D78B3-B3A1-4CAE-9BA1-375D626CDA55}" type="presParOf" srcId="{435B27B1-00F2-414C-8DFD-C80C77CA5BD7}" destId="{0BC30126-9379-44F1-816D-4CD6458AA22D}" srcOrd="2" destOrd="0" presId="urn:microsoft.com/office/officeart/2005/8/layout/orgChart1"/>
    <dgm:cxn modelId="{A4021CD8-8B0A-4BA0-9511-E1D8B7412225}" type="presParOf" srcId="{A614DA8A-B6FD-461E-82AC-F9C50F032C93}" destId="{5F00EB92-B3FC-4773-BAA4-1BD8ABC0E4DF}" srcOrd="2" destOrd="0" presId="urn:microsoft.com/office/officeart/2005/8/layout/orgChart1"/>
    <dgm:cxn modelId="{2E1256B2-A7D6-47E2-8E8E-7F773E91EC15}" type="presParOf" srcId="{4B9CB823-F2AA-4834-A4FE-FA91394BD275}" destId="{7380E52D-B346-4F05-B94F-DE41B3D1E55C}" srcOrd="2" destOrd="0" presId="urn:microsoft.com/office/officeart/2005/8/layout/orgChart1"/>
    <dgm:cxn modelId="{30627078-DF18-4032-9A28-F2FEAA12529A}" type="presParOf" srcId="{A84F4E2D-952B-46B8-90BE-056CA06122EA}" destId="{73F1AA98-4AB1-42AA-996A-1E770FBC81B1}" srcOrd="1" destOrd="0" presId="urn:microsoft.com/office/officeart/2005/8/layout/orgChart1"/>
    <dgm:cxn modelId="{9CBF1537-8D6A-44A9-A43C-7DBC32444CAD}" type="presParOf" srcId="{73F1AA98-4AB1-42AA-996A-1E770FBC81B1}" destId="{D7B6DA64-75A0-451C-96D8-68F54FB4C780}" srcOrd="0" destOrd="0" presId="urn:microsoft.com/office/officeart/2005/8/layout/orgChart1"/>
    <dgm:cxn modelId="{3A27AE40-F59D-48EA-A6E8-EFD450C5D381}" type="presParOf" srcId="{D7B6DA64-75A0-451C-96D8-68F54FB4C780}" destId="{9D5149D8-66CF-493C-97C7-827039F3F208}" srcOrd="0" destOrd="0" presId="urn:microsoft.com/office/officeart/2005/8/layout/orgChart1"/>
    <dgm:cxn modelId="{81179070-63E1-4D7C-A92B-F431F7F99116}" type="presParOf" srcId="{D7B6DA64-75A0-451C-96D8-68F54FB4C780}" destId="{CF75C0C0-FCAC-4F92-975C-59A6DF165FC8}" srcOrd="1" destOrd="0" presId="urn:microsoft.com/office/officeart/2005/8/layout/orgChart1"/>
    <dgm:cxn modelId="{DC3E6A84-1931-4BFF-9068-F51C0D31BC12}" type="presParOf" srcId="{73F1AA98-4AB1-42AA-996A-1E770FBC81B1}" destId="{ECDD2845-0973-4498-B9A9-75B3D32F49B4}" srcOrd="1" destOrd="0" presId="urn:microsoft.com/office/officeart/2005/8/layout/orgChart1"/>
    <dgm:cxn modelId="{E6C53CB3-FA7B-4C41-AA13-CB8DD91DA735}" type="presParOf" srcId="{73F1AA98-4AB1-42AA-996A-1E770FBC81B1}" destId="{D44793DD-D00E-4AF6-9A18-B94E7DA9E6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85A528-3EB4-4494-905D-FAA7B83BBC5F}">
      <dsp:nvSpPr>
        <dsp:cNvPr id="0" name=""/>
        <dsp:cNvSpPr/>
      </dsp:nvSpPr>
      <dsp:spPr>
        <a:xfrm>
          <a:off x="760234" y="1130177"/>
          <a:ext cx="206617" cy="3172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72946"/>
              </a:lnTo>
              <a:lnTo>
                <a:pt x="206617" y="31729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8AB5D3-28AA-4B39-98FE-5161D5FCC2C6}">
      <dsp:nvSpPr>
        <dsp:cNvPr id="0" name=""/>
        <dsp:cNvSpPr/>
      </dsp:nvSpPr>
      <dsp:spPr>
        <a:xfrm>
          <a:off x="760234" y="1130177"/>
          <a:ext cx="215005" cy="2535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5115"/>
              </a:lnTo>
              <a:lnTo>
                <a:pt x="215005" y="253511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21CEA-88C8-4A85-926F-6BC89C39FE20}">
      <dsp:nvSpPr>
        <dsp:cNvPr id="0" name=""/>
        <dsp:cNvSpPr/>
      </dsp:nvSpPr>
      <dsp:spPr>
        <a:xfrm>
          <a:off x="760234" y="1130177"/>
          <a:ext cx="215005" cy="1859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9673"/>
              </a:lnTo>
              <a:lnTo>
                <a:pt x="215005" y="185967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71AC98-E6E3-4F6C-918D-6A95628560CE}">
      <dsp:nvSpPr>
        <dsp:cNvPr id="0" name=""/>
        <dsp:cNvSpPr/>
      </dsp:nvSpPr>
      <dsp:spPr>
        <a:xfrm>
          <a:off x="760234" y="1130177"/>
          <a:ext cx="239939" cy="11931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3133"/>
              </a:lnTo>
              <a:lnTo>
                <a:pt x="239939" y="11931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0CE6E2-D666-4F34-A03B-08B4F9D28D97}">
      <dsp:nvSpPr>
        <dsp:cNvPr id="0" name=""/>
        <dsp:cNvSpPr/>
      </dsp:nvSpPr>
      <dsp:spPr>
        <a:xfrm>
          <a:off x="760234" y="1130177"/>
          <a:ext cx="248155" cy="530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0105"/>
              </a:lnTo>
              <a:lnTo>
                <a:pt x="248155" y="53010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12658F-0EBF-4E35-9EB9-C38EA21C8AFE}">
      <dsp:nvSpPr>
        <dsp:cNvPr id="0" name=""/>
        <dsp:cNvSpPr/>
      </dsp:nvSpPr>
      <dsp:spPr>
        <a:xfrm>
          <a:off x="1377492" y="503227"/>
          <a:ext cx="3072479" cy="209059"/>
        </a:xfrm>
        <a:custGeom>
          <a:avLst/>
          <a:gdLst/>
          <a:ahLst/>
          <a:cxnLst/>
          <a:rect l="0" t="0" r="0" b="0"/>
          <a:pathLst>
            <a:path>
              <a:moveTo>
                <a:pt x="3072479" y="0"/>
              </a:moveTo>
              <a:lnTo>
                <a:pt x="3072479" y="89074"/>
              </a:lnTo>
              <a:lnTo>
                <a:pt x="0" y="89074"/>
              </a:lnTo>
              <a:lnTo>
                <a:pt x="0" y="2090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8CEF52-CAEF-401C-BD40-D90769CAFEA3}">
      <dsp:nvSpPr>
        <dsp:cNvPr id="0" name=""/>
        <dsp:cNvSpPr/>
      </dsp:nvSpPr>
      <dsp:spPr>
        <a:xfrm>
          <a:off x="6279412" y="1153369"/>
          <a:ext cx="527397" cy="10005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0520"/>
              </a:lnTo>
              <a:lnTo>
                <a:pt x="527397" y="10005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1246C-9CFE-4532-BCE9-E3592E0FC29A}">
      <dsp:nvSpPr>
        <dsp:cNvPr id="0" name=""/>
        <dsp:cNvSpPr/>
      </dsp:nvSpPr>
      <dsp:spPr>
        <a:xfrm>
          <a:off x="6279412" y="1153369"/>
          <a:ext cx="528549" cy="1535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5871"/>
              </a:lnTo>
              <a:lnTo>
                <a:pt x="528549" y="153587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F0F7CE-C6E0-4195-A652-8B5CDA813BF6}">
      <dsp:nvSpPr>
        <dsp:cNvPr id="0" name=""/>
        <dsp:cNvSpPr/>
      </dsp:nvSpPr>
      <dsp:spPr>
        <a:xfrm>
          <a:off x="6279412" y="1153369"/>
          <a:ext cx="528812" cy="3134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34791"/>
              </a:lnTo>
              <a:lnTo>
                <a:pt x="528812" y="313479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9759BC-2B81-400C-8AF3-668DFCD4CA47}">
      <dsp:nvSpPr>
        <dsp:cNvPr id="0" name=""/>
        <dsp:cNvSpPr/>
      </dsp:nvSpPr>
      <dsp:spPr>
        <a:xfrm>
          <a:off x="6279412" y="1153369"/>
          <a:ext cx="539953" cy="20628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2831"/>
              </a:lnTo>
              <a:lnTo>
                <a:pt x="539953" y="206283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336E3C-7E8E-4BAD-A1A5-59DC9A94C5C6}">
      <dsp:nvSpPr>
        <dsp:cNvPr id="0" name=""/>
        <dsp:cNvSpPr/>
      </dsp:nvSpPr>
      <dsp:spPr>
        <a:xfrm>
          <a:off x="6279412" y="1153369"/>
          <a:ext cx="527315" cy="2596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6110"/>
              </a:lnTo>
              <a:lnTo>
                <a:pt x="527315" y="25961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DE786F-69F0-4549-B988-181C2B806888}">
      <dsp:nvSpPr>
        <dsp:cNvPr id="0" name=""/>
        <dsp:cNvSpPr/>
      </dsp:nvSpPr>
      <dsp:spPr>
        <a:xfrm>
          <a:off x="6279412" y="1153369"/>
          <a:ext cx="521144" cy="428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932"/>
              </a:lnTo>
              <a:lnTo>
                <a:pt x="521144" y="42893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6B38F2-05DA-46EE-A0DB-92499DEB50C4}">
      <dsp:nvSpPr>
        <dsp:cNvPr id="0" name=""/>
        <dsp:cNvSpPr/>
      </dsp:nvSpPr>
      <dsp:spPr>
        <a:xfrm>
          <a:off x="4449971" y="503227"/>
          <a:ext cx="1829440" cy="232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265"/>
              </a:lnTo>
              <a:lnTo>
                <a:pt x="1829440" y="112265"/>
              </a:lnTo>
              <a:lnTo>
                <a:pt x="1829440" y="2322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F0C68B-6B9B-4EE8-A8A6-5907BD2AD0A3}">
      <dsp:nvSpPr>
        <dsp:cNvPr id="0" name=""/>
        <dsp:cNvSpPr/>
      </dsp:nvSpPr>
      <dsp:spPr>
        <a:xfrm>
          <a:off x="3878614" y="18236"/>
          <a:ext cx="1142714" cy="484990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1600" b="1" kern="1200" dirty="0">
              <a:solidFill>
                <a:schemeClr val="bg1">
                  <a:lumMod val="95000"/>
                </a:schemeClr>
              </a:solidFill>
            </a:rPr>
            <a:t>Directeur général</a:t>
          </a:r>
        </a:p>
      </dsp:txBody>
      <dsp:txXfrm>
        <a:off x="3878614" y="18236"/>
        <a:ext cx="1142714" cy="484990"/>
      </dsp:txXfrm>
    </dsp:sp>
    <dsp:sp modelId="{CFA33D6A-4EE8-4ADB-8355-4355FCE8DFC6}">
      <dsp:nvSpPr>
        <dsp:cNvPr id="0" name=""/>
        <dsp:cNvSpPr/>
      </dsp:nvSpPr>
      <dsp:spPr>
        <a:xfrm>
          <a:off x="5338049" y="735478"/>
          <a:ext cx="1882725" cy="41789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900" b="1" kern="1200" dirty="0">
              <a:solidFill>
                <a:schemeClr val="tx1"/>
              </a:solidFill>
            </a:rPr>
            <a:t>Directeur des finances et des technologies de l’information</a:t>
          </a:r>
        </a:p>
      </dsp:txBody>
      <dsp:txXfrm>
        <a:off x="5338049" y="735478"/>
        <a:ext cx="1882725" cy="417890"/>
      </dsp:txXfrm>
    </dsp:sp>
    <dsp:sp modelId="{92BFF2A2-0663-4169-84A0-9B6603214B6C}">
      <dsp:nvSpPr>
        <dsp:cNvPr id="0" name=""/>
        <dsp:cNvSpPr/>
      </dsp:nvSpPr>
      <dsp:spPr>
        <a:xfrm>
          <a:off x="6800556" y="1360480"/>
          <a:ext cx="1587687" cy="4436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900" b="0" kern="1200" dirty="0"/>
            <a:t>Coordonnatrice à la qualification professionnelle</a:t>
          </a:r>
        </a:p>
      </dsp:txBody>
      <dsp:txXfrm>
        <a:off x="6800556" y="1360480"/>
        <a:ext cx="1587687" cy="443641"/>
      </dsp:txXfrm>
    </dsp:sp>
    <dsp:sp modelId="{DB49BF62-770B-4273-AB9C-7A8D2BAC7084}">
      <dsp:nvSpPr>
        <dsp:cNvPr id="0" name=""/>
        <dsp:cNvSpPr/>
      </dsp:nvSpPr>
      <dsp:spPr>
        <a:xfrm>
          <a:off x="6806727" y="3545470"/>
          <a:ext cx="1554343" cy="4080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CA" sz="900" b="0" kern="1200" dirty="0"/>
            <a:t>Techniciennes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CA" sz="900" b="0" kern="1200" dirty="0"/>
            <a:t>au registrariat (2)</a:t>
          </a:r>
          <a:endParaRPr lang="fr-CA" sz="700" b="0" kern="1200" dirty="0"/>
        </a:p>
      </dsp:txBody>
      <dsp:txXfrm>
        <a:off x="6806727" y="3545470"/>
        <a:ext cx="1554343" cy="408017"/>
      </dsp:txXfrm>
    </dsp:sp>
    <dsp:sp modelId="{6D9A80C5-EA90-4A72-A964-55C280EB1B56}">
      <dsp:nvSpPr>
        <dsp:cNvPr id="0" name=""/>
        <dsp:cNvSpPr/>
      </dsp:nvSpPr>
      <dsp:spPr>
        <a:xfrm>
          <a:off x="6819365" y="3036842"/>
          <a:ext cx="1554343" cy="3587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900" b="0" kern="1200" dirty="0"/>
            <a:t>Agente de bureau</a:t>
          </a:r>
        </a:p>
      </dsp:txBody>
      <dsp:txXfrm>
        <a:off x="6819365" y="3036842"/>
        <a:ext cx="1554343" cy="358715"/>
      </dsp:txXfrm>
    </dsp:sp>
    <dsp:sp modelId="{3F76949D-95B5-4564-AC36-05F4F64EF8D3}">
      <dsp:nvSpPr>
        <dsp:cNvPr id="0" name=""/>
        <dsp:cNvSpPr/>
      </dsp:nvSpPr>
      <dsp:spPr>
        <a:xfrm>
          <a:off x="6808224" y="4082437"/>
          <a:ext cx="1537670" cy="4114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900" b="0" kern="1200" dirty="0"/>
            <a:t>Technicienne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900" b="0" kern="1200" dirty="0"/>
            <a:t>en administration </a:t>
          </a:r>
          <a:r>
            <a:rPr lang="fr-CA" sz="800" b="0" kern="1200" dirty="0"/>
            <a:t> </a:t>
          </a:r>
        </a:p>
      </dsp:txBody>
      <dsp:txXfrm>
        <a:off x="6808224" y="4082437"/>
        <a:ext cx="1537670" cy="411445"/>
      </dsp:txXfrm>
    </dsp:sp>
    <dsp:sp modelId="{00E8CE02-D370-4FC6-8DF5-CF8DF8FDE41E}">
      <dsp:nvSpPr>
        <dsp:cNvPr id="0" name=""/>
        <dsp:cNvSpPr/>
      </dsp:nvSpPr>
      <dsp:spPr>
        <a:xfrm>
          <a:off x="6807961" y="2488128"/>
          <a:ext cx="1563873" cy="402224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900" b="0" kern="1200" dirty="0"/>
            <a:t>Registraire</a:t>
          </a:r>
        </a:p>
      </dsp:txBody>
      <dsp:txXfrm>
        <a:off x="6807961" y="2488128"/>
        <a:ext cx="1563873" cy="402224"/>
      </dsp:txXfrm>
    </dsp:sp>
    <dsp:sp modelId="{E9C4DF70-9809-4864-B265-6A4F43928285}">
      <dsp:nvSpPr>
        <dsp:cNvPr id="0" name=""/>
        <dsp:cNvSpPr/>
      </dsp:nvSpPr>
      <dsp:spPr>
        <a:xfrm>
          <a:off x="6806809" y="1970947"/>
          <a:ext cx="1563873" cy="365885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900" b="0" i="1" kern="1200" dirty="0">
              <a:solidFill>
                <a:schemeClr val="tx1"/>
              </a:solidFill>
            </a:rPr>
            <a:t>Examinateurs (59)</a:t>
          </a:r>
        </a:p>
      </dsp:txBody>
      <dsp:txXfrm>
        <a:off x="6806809" y="1970947"/>
        <a:ext cx="1563873" cy="365885"/>
      </dsp:txXfrm>
    </dsp:sp>
    <dsp:sp modelId="{D7F7ABE5-5BAA-455C-BBCD-51860EB0FD97}">
      <dsp:nvSpPr>
        <dsp:cNvPr id="0" name=""/>
        <dsp:cNvSpPr/>
      </dsp:nvSpPr>
      <dsp:spPr>
        <a:xfrm>
          <a:off x="605920" y="712287"/>
          <a:ext cx="1543144" cy="41789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900" b="1" kern="1200" dirty="0">
              <a:solidFill>
                <a:schemeClr val="tx1"/>
              </a:solidFill>
            </a:rPr>
            <a:t>Directeur des opérations</a:t>
          </a:r>
        </a:p>
      </dsp:txBody>
      <dsp:txXfrm>
        <a:off x="605920" y="712287"/>
        <a:ext cx="1543144" cy="417890"/>
      </dsp:txXfrm>
    </dsp:sp>
    <dsp:sp modelId="{EAF4A452-7ED6-4B6A-839E-2BB628ADA3E1}">
      <dsp:nvSpPr>
        <dsp:cNvPr id="0" name=""/>
        <dsp:cNvSpPr/>
      </dsp:nvSpPr>
      <dsp:spPr>
        <a:xfrm>
          <a:off x="1008389" y="1411308"/>
          <a:ext cx="1388226" cy="497949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900" b="0" kern="1200" dirty="0"/>
            <a:t>Coordonnatrice des communications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900" b="0" kern="1200" dirty="0"/>
            <a:t>et attachée d’administration</a:t>
          </a:r>
        </a:p>
      </dsp:txBody>
      <dsp:txXfrm>
        <a:off x="1008389" y="1411308"/>
        <a:ext cx="1388226" cy="497949"/>
      </dsp:txXfrm>
    </dsp:sp>
    <dsp:sp modelId="{0F11DF4B-A48A-4BFF-BF1B-0E7174CAD7F5}">
      <dsp:nvSpPr>
        <dsp:cNvPr id="0" name=""/>
        <dsp:cNvSpPr/>
      </dsp:nvSpPr>
      <dsp:spPr>
        <a:xfrm>
          <a:off x="1000173" y="2108415"/>
          <a:ext cx="1377508" cy="4297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900" b="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Conseillère</a:t>
          </a:r>
          <a:r>
            <a:rPr lang="fr-CA" sz="900" b="0" kern="1200" dirty="0"/>
            <a:t>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900" b="0" kern="1200" dirty="0"/>
            <a:t>pédagogique</a:t>
          </a:r>
        </a:p>
      </dsp:txBody>
      <dsp:txXfrm>
        <a:off x="1000173" y="2108415"/>
        <a:ext cx="1377508" cy="429792"/>
      </dsp:txXfrm>
    </dsp:sp>
    <dsp:sp modelId="{35AD16D0-5FB5-46A8-A375-588A7A3AFB0B}">
      <dsp:nvSpPr>
        <dsp:cNvPr id="0" name=""/>
        <dsp:cNvSpPr/>
      </dsp:nvSpPr>
      <dsp:spPr>
        <a:xfrm>
          <a:off x="975239" y="2755489"/>
          <a:ext cx="1377508" cy="468724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900" i="1" kern="1200" dirty="0"/>
            <a:t>Agente </a:t>
          </a:r>
          <a:r>
            <a:rPr lang="fr-CA" sz="900" i="1" kern="1200"/>
            <a:t>de recherche</a:t>
          </a:r>
          <a:endParaRPr lang="fr-CA" sz="900" b="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975239" y="2755489"/>
        <a:ext cx="1377508" cy="468724"/>
      </dsp:txXfrm>
    </dsp:sp>
    <dsp:sp modelId="{31B5696D-55C8-4701-A01A-25657EAC23A7}">
      <dsp:nvSpPr>
        <dsp:cNvPr id="0" name=""/>
        <dsp:cNvSpPr/>
      </dsp:nvSpPr>
      <dsp:spPr>
        <a:xfrm>
          <a:off x="975239" y="3430930"/>
          <a:ext cx="1377508" cy="468724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900" b="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Conseillère 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CA" sz="900" b="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pédagogique</a:t>
          </a:r>
        </a:p>
      </dsp:txBody>
      <dsp:txXfrm>
        <a:off x="975239" y="3430930"/>
        <a:ext cx="1377508" cy="468724"/>
      </dsp:txXfrm>
    </dsp:sp>
    <dsp:sp modelId="{34CB37CD-3F4D-49BA-A147-3D7D1460F10C}">
      <dsp:nvSpPr>
        <dsp:cNvPr id="0" name=""/>
        <dsp:cNvSpPr/>
      </dsp:nvSpPr>
      <dsp:spPr>
        <a:xfrm>
          <a:off x="966852" y="4116839"/>
          <a:ext cx="1400442" cy="372570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900" b="0" i="1" kern="1200">
              <a:solidFill>
                <a:schemeClr val="tx1"/>
              </a:solidFill>
            </a:rPr>
            <a:t>Instructeurs chefs (9</a:t>
          </a:r>
          <a:r>
            <a:rPr lang="fr-CA" sz="1000" b="0" i="1" kern="1200">
              <a:solidFill>
                <a:schemeClr val="tx1"/>
              </a:solidFill>
            </a:rPr>
            <a:t>) </a:t>
          </a:r>
          <a:endParaRPr lang="fr-CA" sz="1000" b="0" i="1" kern="1200" dirty="0">
            <a:solidFill>
              <a:schemeClr val="tx1"/>
            </a:solidFill>
          </a:endParaRPr>
        </a:p>
      </dsp:txBody>
      <dsp:txXfrm>
        <a:off x="966852" y="4116839"/>
        <a:ext cx="1400442" cy="372570"/>
      </dsp:txXfrm>
    </dsp:sp>
    <dsp:sp modelId="{9D5149D8-66CF-493C-97C7-827039F3F208}">
      <dsp:nvSpPr>
        <dsp:cNvPr id="0" name=""/>
        <dsp:cNvSpPr/>
      </dsp:nvSpPr>
      <dsp:spPr>
        <a:xfrm>
          <a:off x="2276437" y="123400"/>
          <a:ext cx="1298992" cy="38011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A" sz="900" b="0" kern="1200" dirty="0">
              <a:solidFill>
                <a:schemeClr val="bg1"/>
              </a:solidFill>
            </a:rPr>
            <a:t>Adjointe exécutive</a:t>
          </a:r>
        </a:p>
      </dsp:txBody>
      <dsp:txXfrm>
        <a:off x="2276437" y="123400"/>
        <a:ext cx="1298992" cy="380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1E17-0B7D-479E-A1D1-DA8881D743DD}" type="datetimeFigureOut">
              <a:rPr lang="fr-CA" smtClean="0"/>
              <a:t>2024-12-06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01F-F396-4823-8183-FA62900B2A7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5766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1E17-0B7D-479E-A1D1-DA8881D743DD}" type="datetimeFigureOut">
              <a:rPr lang="fr-CA" smtClean="0"/>
              <a:t>2024-12-06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01F-F396-4823-8183-FA62900B2A7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930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1E17-0B7D-479E-A1D1-DA8881D743DD}" type="datetimeFigureOut">
              <a:rPr lang="fr-CA" smtClean="0"/>
              <a:t>2024-12-06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01F-F396-4823-8183-FA62900B2A7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5890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1E17-0B7D-479E-A1D1-DA8881D743DD}" type="datetimeFigureOut">
              <a:rPr lang="fr-CA" smtClean="0"/>
              <a:t>2024-12-06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01F-F396-4823-8183-FA62900B2A7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1514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1E17-0B7D-479E-A1D1-DA8881D743DD}" type="datetimeFigureOut">
              <a:rPr lang="fr-CA" smtClean="0"/>
              <a:t>2024-12-06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01F-F396-4823-8183-FA62900B2A7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157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1E17-0B7D-479E-A1D1-DA8881D743DD}" type="datetimeFigureOut">
              <a:rPr lang="fr-CA" smtClean="0"/>
              <a:t>2024-12-06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01F-F396-4823-8183-FA62900B2A7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767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1E17-0B7D-479E-A1D1-DA8881D743DD}" type="datetimeFigureOut">
              <a:rPr lang="fr-CA" smtClean="0"/>
              <a:t>2024-12-06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01F-F396-4823-8183-FA62900B2A7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2784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1E17-0B7D-479E-A1D1-DA8881D743DD}" type="datetimeFigureOut">
              <a:rPr lang="fr-CA" smtClean="0"/>
              <a:t>2024-12-06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01F-F396-4823-8183-FA62900B2A7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079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1E17-0B7D-479E-A1D1-DA8881D743DD}" type="datetimeFigureOut">
              <a:rPr lang="fr-CA" smtClean="0"/>
              <a:t>2024-12-06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01F-F396-4823-8183-FA62900B2A7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5270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1E17-0B7D-479E-A1D1-DA8881D743DD}" type="datetimeFigureOut">
              <a:rPr lang="fr-CA" smtClean="0"/>
              <a:t>2024-12-06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01F-F396-4823-8183-FA62900B2A7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8008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51E17-0B7D-479E-A1D1-DA8881D743DD}" type="datetimeFigureOut">
              <a:rPr lang="fr-CA" smtClean="0"/>
              <a:t>2024-12-06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D501F-F396-4823-8183-FA62900B2A7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7823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51E17-0B7D-479E-A1D1-DA8881D743DD}" type="datetimeFigureOut">
              <a:rPr lang="fr-CA" smtClean="0"/>
              <a:t>2024-12-06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D501F-F396-4823-8183-FA62900B2A7E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5603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515863210"/>
              </p:ext>
            </p:extLst>
          </p:nvPr>
        </p:nvGraphicFramePr>
        <p:xfrm>
          <a:off x="1427113" y="982559"/>
          <a:ext cx="9337773" cy="5178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Connecteur droit 5"/>
          <p:cNvCxnSpPr>
            <a:cxnSpLocks/>
          </p:cNvCxnSpPr>
          <p:nvPr/>
        </p:nvCxnSpPr>
        <p:spPr>
          <a:xfrm>
            <a:off x="4961863" y="1320535"/>
            <a:ext cx="336012" cy="0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46" y="140676"/>
            <a:ext cx="1674725" cy="64476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772537" y="5550489"/>
            <a:ext cx="1593059" cy="2579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ZoneTexte 8"/>
          <p:cNvSpPr txBox="1"/>
          <p:nvPr/>
        </p:nvSpPr>
        <p:spPr>
          <a:xfrm>
            <a:off x="5772537" y="5546787"/>
            <a:ext cx="15930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900" i="1" dirty="0"/>
              <a:t>Employés à temps partiel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664124" y="327592"/>
            <a:ext cx="6216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b="1" dirty="0"/>
              <a:t>Organigramme fonctionnel au 30 juin 2024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D402BD2-BB68-5BE0-2C9D-7434CB138061}"/>
              </a:ext>
            </a:extLst>
          </p:cNvPr>
          <p:cNvSpPr txBox="1"/>
          <p:nvPr/>
        </p:nvSpPr>
        <p:spPr>
          <a:xfrm>
            <a:off x="1215669" y="6156067"/>
            <a:ext cx="107067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100" i="1" dirty="0"/>
              <a:t>Pour la soutenir dans sa mission à travers le Québec, l’École dispose d’un réseau de partenaires composé de 103 gestionnaires de formation, de 329 instructeurs et de 4 pôles régionaux.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B1EE3072-FEBC-7460-F9E8-6E4F3B0F8FDA}"/>
              </a:ext>
            </a:extLst>
          </p:cNvPr>
          <p:cNvSpPr txBox="1"/>
          <p:nvPr/>
        </p:nvSpPr>
        <p:spPr>
          <a:xfrm>
            <a:off x="5772535" y="5871036"/>
            <a:ext cx="1593059" cy="2308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sz="900" i="1" dirty="0"/>
              <a:t>Employées temporaires</a:t>
            </a:r>
          </a:p>
        </p:txBody>
      </p:sp>
    </p:spTree>
    <p:extLst>
      <p:ext uri="{BB962C8B-B14F-4D97-AF65-F5344CB8AC3E}">
        <p14:creationId xmlns:p14="http://schemas.microsoft.com/office/powerpoint/2010/main" val="40438288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100</Words>
  <Application>Microsoft Office PowerPoint</Application>
  <PresentationFormat>Grand écran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Minitère de la Sécurité publique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DENISE KABAKA</dc:creator>
  <cp:lastModifiedBy>DENISE KABAKA</cp:lastModifiedBy>
  <cp:revision>26</cp:revision>
  <cp:lastPrinted>2024-01-11T16:55:35Z</cp:lastPrinted>
  <dcterms:created xsi:type="dcterms:W3CDTF">2019-04-02T14:05:03Z</dcterms:created>
  <dcterms:modified xsi:type="dcterms:W3CDTF">2024-12-06T19:10:17Z</dcterms:modified>
</cp:coreProperties>
</file>